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476" r:id="rId3"/>
    <p:sldId id="442" r:id="rId4"/>
    <p:sldId id="427" r:id="rId5"/>
    <p:sldId id="450" r:id="rId6"/>
    <p:sldId id="464" r:id="rId7"/>
    <p:sldId id="465" r:id="rId8"/>
    <p:sldId id="466" r:id="rId9"/>
    <p:sldId id="467" r:id="rId10"/>
    <p:sldId id="468" r:id="rId11"/>
    <p:sldId id="469" r:id="rId12"/>
    <p:sldId id="470" r:id="rId13"/>
    <p:sldId id="472" r:id="rId14"/>
    <p:sldId id="475" r:id="rId15"/>
    <p:sldId id="471" r:id="rId16"/>
    <p:sldId id="473" r:id="rId17"/>
    <p:sldId id="474" r:id="rId18"/>
    <p:sldId id="261" r:id="rId19"/>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223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94F55"/>
    <a:srgbClr val="9C2498"/>
    <a:srgbClr val="6F006B"/>
    <a:srgbClr val="7DA7E3"/>
    <a:srgbClr val="E89DE5"/>
    <a:srgbClr val="AECEFC"/>
    <a:srgbClr val="5567C9"/>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905" autoAdjust="0"/>
    <p:restoredTop sz="79581" autoAdjust="0"/>
  </p:normalViewPr>
  <p:slideViewPr>
    <p:cSldViewPr snapToGrid="0" showGuides="1">
      <p:cViewPr>
        <p:scale>
          <a:sx n="54" d="100"/>
          <a:sy n="54" d="100"/>
        </p:scale>
        <p:origin x="392" y="60"/>
      </p:cViewPr>
      <p:guideLst>
        <p:guide orient="horz" pos="2160"/>
        <p:guide pos="3840"/>
        <p:guide pos="223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EAE46EA-BBB9-4C31-A1EC-A8A839209B10}" type="datetimeFigureOut">
              <a:rPr lang="ru-RU" smtClean="0"/>
              <a:t>06.07.2020</a:t>
            </a:fld>
            <a:endParaRPr lang="ru-RU"/>
          </a:p>
        </p:txBody>
      </p:sp>
      <p:sp>
        <p:nvSpPr>
          <p:cNvPr id="4" name="Образ слайда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E2A4565-BEC0-44AC-AC02-FD9A17970BD5}" type="slidenum">
              <a:rPr lang="ru-RU" smtClean="0"/>
              <a:t>‹#›</a:t>
            </a:fld>
            <a:endParaRPr lang="ru-RU"/>
          </a:p>
        </p:txBody>
      </p:sp>
    </p:spTree>
    <p:extLst>
      <p:ext uri="{BB962C8B-B14F-4D97-AF65-F5344CB8AC3E}">
        <p14:creationId xmlns:p14="http://schemas.microsoft.com/office/powerpoint/2010/main" val="845368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6E2A4565-BEC0-44AC-AC02-FD9A17970BD5}" type="slidenum">
              <a:rPr lang="ru-RU" smtClean="0"/>
              <a:t>3</a:t>
            </a:fld>
            <a:endParaRPr lang="ru-RU"/>
          </a:p>
        </p:txBody>
      </p:sp>
    </p:spTree>
    <p:extLst>
      <p:ext uri="{BB962C8B-B14F-4D97-AF65-F5344CB8AC3E}">
        <p14:creationId xmlns:p14="http://schemas.microsoft.com/office/powerpoint/2010/main" val="7796201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Нуралиеву Борису Георгиевичу «1С»</a:t>
            </a:r>
          </a:p>
          <a:p>
            <a:r>
              <a:rPr lang="ru-RU" dirty="0" smtClean="0"/>
              <a:t>В режиме видеоконференции Владимир Путин провёл совещание по вопросам развития информационно‑коммуникационных технологий и связи.</a:t>
            </a:r>
          </a:p>
          <a:p>
            <a:r>
              <a:rPr lang="ru-RU" dirty="0" smtClean="0"/>
              <a:t>10 июня 2020 года</a:t>
            </a:r>
          </a:p>
          <a:p>
            <a:endParaRPr lang="ru-RU" dirty="0"/>
          </a:p>
        </p:txBody>
      </p:sp>
      <p:sp>
        <p:nvSpPr>
          <p:cNvPr id="4" name="Номер слайда 3"/>
          <p:cNvSpPr>
            <a:spLocks noGrp="1"/>
          </p:cNvSpPr>
          <p:nvPr>
            <p:ph type="sldNum" sz="quarter" idx="10"/>
          </p:nvPr>
        </p:nvSpPr>
        <p:spPr/>
        <p:txBody>
          <a:bodyPr/>
          <a:lstStyle/>
          <a:p>
            <a:fld id="{6E2A4565-BEC0-44AC-AC02-FD9A17970BD5}" type="slidenum">
              <a:rPr lang="ru-RU" smtClean="0"/>
              <a:t>13</a:t>
            </a:fld>
            <a:endParaRPr lang="ru-RU"/>
          </a:p>
        </p:txBody>
      </p:sp>
    </p:spTree>
    <p:extLst>
      <p:ext uri="{BB962C8B-B14F-4D97-AF65-F5344CB8AC3E}">
        <p14:creationId xmlns:p14="http://schemas.microsoft.com/office/powerpoint/2010/main" val="41132117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smtClean="0"/>
          </a:p>
        </p:txBody>
      </p:sp>
      <p:sp>
        <p:nvSpPr>
          <p:cNvPr id="4" name="Номер слайда 3"/>
          <p:cNvSpPr>
            <a:spLocks noGrp="1"/>
          </p:cNvSpPr>
          <p:nvPr>
            <p:ph type="sldNum" sz="quarter" idx="10"/>
          </p:nvPr>
        </p:nvSpPr>
        <p:spPr/>
        <p:txBody>
          <a:bodyPr/>
          <a:lstStyle/>
          <a:p>
            <a:fld id="{1CE8C094-7F32-46EA-9630-2582905A5BA4}" type="slidenum">
              <a:rPr lang="ru-RU" smtClean="0"/>
              <a:pPr/>
              <a:t>14</a:t>
            </a:fld>
            <a:endParaRPr lang="ru-RU" dirty="0"/>
          </a:p>
        </p:txBody>
      </p:sp>
    </p:spTree>
    <p:extLst>
      <p:ext uri="{BB962C8B-B14F-4D97-AF65-F5344CB8AC3E}">
        <p14:creationId xmlns:p14="http://schemas.microsoft.com/office/powerpoint/2010/main" val="1768881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smtClean="0"/>
          </a:p>
        </p:txBody>
      </p:sp>
      <p:sp>
        <p:nvSpPr>
          <p:cNvPr id="4" name="Номер слайда 3"/>
          <p:cNvSpPr>
            <a:spLocks noGrp="1"/>
          </p:cNvSpPr>
          <p:nvPr>
            <p:ph type="sldNum" sz="quarter" idx="10"/>
          </p:nvPr>
        </p:nvSpPr>
        <p:spPr/>
        <p:txBody>
          <a:bodyPr/>
          <a:lstStyle/>
          <a:p>
            <a:fld id="{1CE8C094-7F32-46EA-9630-2582905A5BA4}" type="slidenum">
              <a:rPr lang="ru-RU" smtClean="0"/>
              <a:pPr/>
              <a:t>15</a:t>
            </a:fld>
            <a:endParaRPr lang="ru-RU" dirty="0"/>
          </a:p>
        </p:txBody>
      </p:sp>
    </p:spTree>
    <p:extLst>
      <p:ext uri="{BB962C8B-B14F-4D97-AF65-F5344CB8AC3E}">
        <p14:creationId xmlns:p14="http://schemas.microsoft.com/office/powerpoint/2010/main" val="7616050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Есть пример на уровне практики Президиума ВАС РФ, когда суд проигнорировал порядок исчисления налоговой базы нарастающим итогом и признал правильным расчет расходов на последнее число каждого отчетного периода без их суммирования по итогам полугодия, девяти месяцев и года (см. Постановление Президиума ВАС РФ от 17.09.2013 № 3715/13 по вопросу пересчета коэффициентов тонкой капитализации. На настоящий момент в п. 4 ст. 269 НК РФ введена прямая норма, не допускающая перерасчет. На дату вынесения указанного Постановления этой нормы в НК РФ не было). </a:t>
            </a:r>
          </a:p>
          <a:p>
            <a:r>
              <a:rPr lang="ru-RU" dirty="0" smtClean="0"/>
              <a:t>Таким образом, риск утраты права на льготу в случае, если вследствие получения (доначисления)  внереализационного дохода  доля дохода от ИТ-услуг будет менее 90 % существует. Однако с учетом положительных разъяснений Минфина РФ мы оцениваем его как незначительный. </a:t>
            </a:r>
          </a:p>
          <a:p>
            <a:endParaRPr lang="ru-RU" dirty="0" smtClean="0"/>
          </a:p>
          <a:p>
            <a:endParaRPr lang="ru-RU" dirty="0" smtClean="0"/>
          </a:p>
        </p:txBody>
      </p:sp>
      <p:sp>
        <p:nvSpPr>
          <p:cNvPr id="4" name="Номер слайда 3"/>
          <p:cNvSpPr>
            <a:spLocks noGrp="1"/>
          </p:cNvSpPr>
          <p:nvPr>
            <p:ph type="sldNum" sz="quarter" idx="10"/>
          </p:nvPr>
        </p:nvSpPr>
        <p:spPr/>
        <p:txBody>
          <a:bodyPr/>
          <a:lstStyle/>
          <a:p>
            <a:fld id="{1CE8C094-7F32-46EA-9630-2582905A5BA4}" type="slidenum">
              <a:rPr lang="ru-RU" smtClean="0"/>
              <a:pPr/>
              <a:t>16</a:t>
            </a:fld>
            <a:endParaRPr lang="ru-RU" dirty="0"/>
          </a:p>
        </p:txBody>
      </p:sp>
    </p:spTree>
    <p:extLst>
      <p:ext uri="{BB962C8B-B14F-4D97-AF65-F5344CB8AC3E}">
        <p14:creationId xmlns:p14="http://schemas.microsoft.com/office/powerpoint/2010/main" val="20560895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smtClean="0"/>
          </a:p>
        </p:txBody>
      </p:sp>
      <p:sp>
        <p:nvSpPr>
          <p:cNvPr id="4" name="Номер слайда 3"/>
          <p:cNvSpPr>
            <a:spLocks noGrp="1"/>
          </p:cNvSpPr>
          <p:nvPr>
            <p:ph type="sldNum" sz="quarter" idx="10"/>
          </p:nvPr>
        </p:nvSpPr>
        <p:spPr/>
        <p:txBody>
          <a:bodyPr/>
          <a:lstStyle/>
          <a:p>
            <a:fld id="{1CE8C094-7F32-46EA-9630-2582905A5BA4}" type="slidenum">
              <a:rPr lang="ru-RU" smtClean="0"/>
              <a:pPr/>
              <a:t>17</a:t>
            </a:fld>
            <a:endParaRPr lang="ru-RU" dirty="0"/>
          </a:p>
        </p:txBody>
      </p:sp>
    </p:spTree>
    <p:extLst>
      <p:ext uri="{BB962C8B-B14F-4D97-AF65-F5344CB8AC3E}">
        <p14:creationId xmlns:p14="http://schemas.microsoft.com/office/powerpoint/2010/main" val="3310383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6E2A4565-BEC0-44AC-AC02-FD9A17970BD5}" type="slidenum">
              <a:rPr lang="ru-RU" smtClean="0"/>
              <a:t>4</a:t>
            </a:fld>
            <a:endParaRPr lang="ru-RU"/>
          </a:p>
        </p:txBody>
      </p:sp>
    </p:spTree>
    <p:extLst>
      <p:ext uri="{BB962C8B-B14F-4D97-AF65-F5344CB8AC3E}">
        <p14:creationId xmlns:p14="http://schemas.microsoft.com/office/powerpoint/2010/main" val="20796389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получение документа о государственной аккредитации организации, осуществляющей деятельность в области информационных технологий, в порядке, установленном Правительством Российской Федерации, или свидетельства, удостоверяющего регистрацию организации в качестве резидента технико-внедренческой особой экономической зоны или промышленно-производственной особой экономической зоны;</a:t>
            </a:r>
          </a:p>
          <a:p>
            <a:endParaRPr lang="ru-RU" dirty="0" smtClean="0"/>
          </a:p>
          <a:p>
            <a:r>
              <a:rPr lang="ru-RU" dirty="0" smtClean="0"/>
              <a:t>доля доходов от реализации экземпляров программ для ЭВМ, баз данных, передачи исключительных прав на программы для ЭВМ, базы данных, предоставления прав использования программ для ЭВМ, баз данных по лицензионным договорам, от оказания услуг (выполнения работ) по разработке, адаптации и модификации программ для ЭВМ, баз данных (программных средств и информационных продуктов вычислительной техники), а также услуг (работ) по установке, тестированию и сопровождению указанных программ для ЭВМ, баз данных по итогам девяти месяцев года, предшествующего году перехода организации на уплату страховых взносов по пониженным тарифам, предусмотренным подпунктом 1.1 пункта 2 настоящей статьи, составляет не менее 90 процентов в сумме всех доходов организации за указанный период;</a:t>
            </a:r>
          </a:p>
          <a:p>
            <a:endParaRPr lang="ru-RU" dirty="0" smtClean="0"/>
          </a:p>
          <a:p>
            <a:r>
              <a:rPr lang="ru-RU" dirty="0" smtClean="0"/>
              <a:t>средняя численность работников, определяемая в порядке, устанавливаемом федеральным органом исполнительной власти, уполномоченным в области статистики, за девять месяцев года, предшествующего году перехода организации на уплату страховых взносов по пониженным тарифам, предусмотренным подпунктом 1.1 пункта 2 настоящей статьи, составляет не менее семи человек.</a:t>
            </a:r>
          </a:p>
          <a:p>
            <a:endParaRPr lang="ru-RU" dirty="0"/>
          </a:p>
        </p:txBody>
      </p:sp>
      <p:sp>
        <p:nvSpPr>
          <p:cNvPr id="4" name="Номер слайда 3"/>
          <p:cNvSpPr>
            <a:spLocks noGrp="1"/>
          </p:cNvSpPr>
          <p:nvPr>
            <p:ph type="sldNum" sz="quarter" idx="10"/>
          </p:nvPr>
        </p:nvSpPr>
        <p:spPr/>
        <p:txBody>
          <a:bodyPr/>
          <a:lstStyle/>
          <a:p>
            <a:fld id="{1CE8C094-7F32-46EA-9630-2582905A5BA4}" type="slidenum">
              <a:rPr lang="ru-RU" smtClean="0"/>
              <a:pPr/>
              <a:t>5</a:t>
            </a:fld>
            <a:endParaRPr lang="ru-RU" dirty="0"/>
          </a:p>
        </p:txBody>
      </p:sp>
    </p:spTree>
    <p:extLst>
      <p:ext uri="{BB962C8B-B14F-4D97-AF65-F5344CB8AC3E}">
        <p14:creationId xmlns:p14="http://schemas.microsoft.com/office/powerpoint/2010/main" val="29312076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доля доходов от реализации экземпляров программ для ЭВМ, баз данных, передачи исключительных прав на программы для ЭВМ, базы данных, предоставления прав использования программ для ЭВМ, баз данных по лицензионным договорам, от оказания услуг (выполнения работ) по разработке, адаптации и модификации программ для ЭВМ, баз данных (программных средств и информационных продуктов вычислительной техники), а также услуг (работ) по установке, тестированию и сопровождению указанных программ для ЭВМ, баз данных по итогам девяти месяцев года, предшествующего году перехода организации на уплату страховых взносов по пониженным тарифам, предусмотренным подпунктом 1.1 пункта 2 настоящей статьи, составляет не менее 90 процентов в сумме всех доходов организации за указанный период;</a:t>
            </a:r>
          </a:p>
        </p:txBody>
      </p:sp>
      <p:sp>
        <p:nvSpPr>
          <p:cNvPr id="4" name="Номер слайда 3"/>
          <p:cNvSpPr>
            <a:spLocks noGrp="1"/>
          </p:cNvSpPr>
          <p:nvPr>
            <p:ph type="sldNum" sz="quarter" idx="10"/>
          </p:nvPr>
        </p:nvSpPr>
        <p:spPr/>
        <p:txBody>
          <a:bodyPr/>
          <a:lstStyle/>
          <a:p>
            <a:fld id="{1CE8C094-7F32-46EA-9630-2582905A5BA4}" type="slidenum">
              <a:rPr lang="ru-RU" smtClean="0"/>
              <a:pPr/>
              <a:t>6</a:t>
            </a:fld>
            <a:endParaRPr lang="ru-RU" dirty="0"/>
          </a:p>
        </p:txBody>
      </p:sp>
    </p:spTree>
    <p:extLst>
      <p:ext uri="{BB962C8B-B14F-4D97-AF65-F5344CB8AC3E}">
        <p14:creationId xmlns:p14="http://schemas.microsoft.com/office/powerpoint/2010/main" val="38814258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для российских организаций, которые осуществляют деятельность в области информационных технологий, разрабатывают и реализуют разработанные ими программы для ЭВМ, базы данных на материальном носителе или в форме электронного документа по каналам связи независимо от вида договора и (или) оказывают услуги (выполняют работы) по разработке, адаптации, модификации программ для ЭВМ, баз данных (программных средств и информационных продуктов вычислительной техники), устанавливают, тестируют и сопровождают программы для ЭВМ, баз данных</a:t>
            </a:r>
          </a:p>
          <a:p>
            <a:endParaRPr lang="en-US" dirty="0" smtClean="0"/>
          </a:p>
          <a:p>
            <a:r>
              <a:rPr lang="ru-RU" dirty="0" smtClean="0"/>
              <a:t>Как следует из пояснительной записки к проекту Федерального закона «О внесении изменения в статью 33 ФЗ «Об обязательном пенсионном страховании в РФ», которым льготный тариф страхового взноса в Пенсионный фонд РФ для организаций, осуществляющих деятельность в области информационных технологий, продлен до 2023 года</a:t>
            </a:r>
          </a:p>
          <a:p>
            <a:r>
              <a:rPr lang="ru-RU" dirty="0" smtClean="0"/>
              <a:t>«продление срока действия льготного тарифа страховых взносов в ПФР в размере 8% для организаций, осуществляющих деятельность в области информационных техно-логий, позволит не допустить сокращения объема создаваемой в Российской Федерации наукоемкой продукции (включая программное обеспечение (ПО), сокращения объема экс-порта ПО и прибыли, получаемой от реализации такого ПО, а также не допустить от-тока ИТ-специалистов и ИТ-компаний в страны с благоприятным режимом для ИТ-отрасли».</a:t>
            </a:r>
          </a:p>
          <a:p>
            <a:endParaRPr lang="ru-RU" dirty="0" smtClean="0"/>
          </a:p>
        </p:txBody>
      </p:sp>
      <p:sp>
        <p:nvSpPr>
          <p:cNvPr id="4" name="Номер слайда 3"/>
          <p:cNvSpPr>
            <a:spLocks noGrp="1"/>
          </p:cNvSpPr>
          <p:nvPr>
            <p:ph type="sldNum" sz="quarter" idx="10"/>
          </p:nvPr>
        </p:nvSpPr>
        <p:spPr/>
        <p:txBody>
          <a:bodyPr/>
          <a:lstStyle/>
          <a:p>
            <a:fld id="{1CE8C094-7F32-46EA-9630-2582905A5BA4}" type="slidenum">
              <a:rPr lang="ru-RU" smtClean="0"/>
              <a:pPr/>
              <a:t>8</a:t>
            </a:fld>
            <a:endParaRPr lang="ru-RU" dirty="0"/>
          </a:p>
        </p:txBody>
      </p:sp>
    </p:spTree>
    <p:extLst>
      <p:ext uri="{BB962C8B-B14F-4D97-AF65-F5344CB8AC3E}">
        <p14:creationId xmlns:p14="http://schemas.microsoft.com/office/powerpoint/2010/main" val="34053325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smtClean="0"/>
          </a:p>
        </p:txBody>
      </p:sp>
      <p:sp>
        <p:nvSpPr>
          <p:cNvPr id="4" name="Номер слайда 3"/>
          <p:cNvSpPr>
            <a:spLocks noGrp="1"/>
          </p:cNvSpPr>
          <p:nvPr>
            <p:ph type="sldNum" sz="quarter" idx="10"/>
          </p:nvPr>
        </p:nvSpPr>
        <p:spPr/>
        <p:txBody>
          <a:bodyPr/>
          <a:lstStyle/>
          <a:p>
            <a:fld id="{1CE8C094-7F32-46EA-9630-2582905A5BA4}" type="slidenum">
              <a:rPr lang="ru-RU" smtClean="0"/>
              <a:pPr/>
              <a:t>9</a:t>
            </a:fld>
            <a:endParaRPr lang="ru-RU" dirty="0"/>
          </a:p>
        </p:txBody>
      </p:sp>
    </p:spTree>
    <p:extLst>
      <p:ext uri="{BB962C8B-B14F-4D97-AF65-F5344CB8AC3E}">
        <p14:creationId xmlns:p14="http://schemas.microsoft.com/office/powerpoint/2010/main" val="30057534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smtClean="0"/>
          </a:p>
        </p:txBody>
      </p:sp>
      <p:sp>
        <p:nvSpPr>
          <p:cNvPr id="4" name="Номер слайда 3"/>
          <p:cNvSpPr>
            <a:spLocks noGrp="1"/>
          </p:cNvSpPr>
          <p:nvPr>
            <p:ph type="sldNum" sz="quarter" idx="10"/>
          </p:nvPr>
        </p:nvSpPr>
        <p:spPr/>
        <p:txBody>
          <a:bodyPr/>
          <a:lstStyle/>
          <a:p>
            <a:fld id="{1CE8C094-7F32-46EA-9630-2582905A5BA4}" type="slidenum">
              <a:rPr lang="ru-RU" smtClean="0"/>
              <a:pPr/>
              <a:t>10</a:t>
            </a:fld>
            <a:endParaRPr lang="ru-RU" dirty="0"/>
          </a:p>
        </p:txBody>
      </p:sp>
    </p:spTree>
    <p:extLst>
      <p:ext uri="{BB962C8B-B14F-4D97-AF65-F5344CB8AC3E}">
        <p14:creationId xmlns:p14="http://schemas.microsoft.com/office/powerpoint/2010/main" val="34559901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smtClean="0"/>
          </a:p>
        </p:txBody>
      </p:sp>
      <p:sp>
        <p:nvSpPr>
          <p:cNvPr id="4" name="Номер слайда 3"/>
          <p:cNvSpPr>
            <a:spLocks noGrp="1"/>
          </p:cNvSpPr>
          <p:nvPr>
            <p:ph type="sldNum" sz="quarter" idx="10"/>
          </p:nvPr>
        </p:nvSpPr>
        <p:spPr/>
        <p:txBody>
          <a:bodyPr/>
          <a:lstStyle/>
          <a:p>
            <a:fld id="{1CE8C094-7F32-46EA-9630-2582905A5BA4}" type="slidenum">
              <a:rPr lang="ru-RU" smtClean="0"/>
              <a:pPr/>
              <a:t>11</a:t>
            </a:fld>
            <a:endParaRPr lang="ru-RU" dirty="0"/>
          </a:p>
        </p:txBody>
      </p:sp>
    </p:spTree>
    <p:extLst>
      <p:ext uri="{BB962C8B-B14F-4D97-AF65-F5344CB8AC3E}">
        <p14:creationId xmlns:p14="http://schemas.microsoft.com/office/powerpoint/2010/main" val="42574308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Ст. 54.1 НК РФ - Не допускается уменьшение налогоплательщиком налоговой базы и (или) суммы подлежащего уплате налога в результате искажения сведений о фактах хозяйственной жизни (совокупности таких фактов), об объектах налогообложения, подлежащих отражению в налоговом и (или) бухгалтерском учете либо налоговой отчетности налогоплательщика.</a:t>
            </a:r>
          </a:p>
          <a:p>
            <a:endParaRPr lang="ru-RU" dirty="0" smtClean="0"/>
          </a:p>
          <a:p>
            <a:endParaRPr lang="ru-RU" dirty="0"/>
          </a:p>
        </p:txBody>
      </p:sp>
      <p:sp>
        <p:nvSpPr>
          <p:cNvPr id="4" name="Номер слайда 3"/>
          <p:cNvSpPr>
            <a:spLocks noGrp="1"/>
          </p:cNvSpPr>
          <p:nvPr>
            <p:ph type="sldNum" sz="quarter" idx="10"/>
          </p:nvPr>
        </p:nvSpPr>
        <p:spPr/>
        <p:txBody>
          <a:bodyPr/>
          <a:lstStyle/>
          <a:p>
            <a:fld id="{6E2A4565-BEC0-44AC-AC02-FD9A17970BD5}" type="slidenum">
              <a:rPr lang="ru-RU" smtClean="0"/>
              <a:t>12</a:t>
            </a:fld>
            <a:endParaRPr lang="ru-RU"/>
          </a:p>
        </p:txBody>
      </p:sp>
    </p:spTree>
    <p:extLst>
      <p:ext uri="{BB962C8B-B14F-4D97-AF65-F5344CB8AC3E}">
        <p14:creationId xmlns:p14="http://schemas.microsoft.com/office/powerpoint/2010/main" val="299280871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w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Титульный слайд">
    <p:spTree>
      <p:nvGrpSpPr>
        <p:cNvPr id="1" name=""/>
        <p:cNvGrpSpPr/>
        <p:nvPr/>
      </p:nvGrpSpPr>
      <p:grpSpPr>
        <a:xfrm>
          <a:off x="0" y="0"/>
          <a:ext cx="0" cy="0"/>
          <a:chOff x="0" y="0"/>
          <a:chExt cx="0" cy="0"/>
        </a:xfrm>
      </p:grpSpPr>
      <p:pic>
        <p:nvPicPr>
          <p:cNvPr id="23" name="Рисунок 2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108"/>
            <a:ext cx="12220056" cy="6865200"/>
          </a:xfrm>
          <a:prstGeom prst="rect">
            <a:avLst/>
          </a:prstGeom>
        </p:spPr>
      </p:pic>
      <p:pic>
        <p:nvPicPr>
          <p:cNvPr id="17" name="Рисунок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145580" y="1076953"/>
            <a:ext cx="1815614" cy="980828"/>
          </a:xfrm>
          <a:prstGeom prst="rect">
            <a:avLst/>
          </a:prstGeom>
        </p:spPr>
      </p:pic>
      <p:sp>
        <p:nvSpPr>
          <p:cNvPr id="18" name="Заголовок 1"/>
          <p:cNvSpPr>
            <a:spLocks noGrp="1"/>
          </p:cNvSpPr>
          <p:nvPr>
            <p:ph type="ctrTitle" hasCustomPrompt="1"/>
          </p:nvPr>
        </p:nvSpPr>
        <p:spPr>
          <a:xfrm>
            <a:off x="5016137" y="2492896"/>
            <a:ext cx="6074500" cy="1800200"/>
          </a:xfrm>
          <a:prstGeom prst="rect">
            <a:avLst/>
          </a:prstGeom>
        </p:spPr>
        <p:txBody>
          <a:bodyPr/>
          <a:lstStyle>
            <a:lvl1pPr algn="ctr">
              <a:lnSpc>
                <a:spcPct val="100000"/>
              </a:lnSpc>
              <a:spcBef>
                <a:spcPts val="0"/>
              </a:spcBef>
              <a:defRPr sz="2400">
                <a:solidFill>
                  <a:schemeClr val="accent4"/>
                </a:solidFill>
                <a:latin typeface="Verdana" panose="020B0604030504040204" pitchFamily="34" charset="0"/>
              </a:defRPr>
            </a:lvl1pPr>
          </a:lstStyle>
          <a:p>
            <a:r>
              <a:rPr lang="ru-RU" dirty="0" smtClean="0"/>
              <a:t>Название презентации</a:t>
            </a:r>
            <a:endParaRPr lang="ru-RU" dirty="0"/>
          </a:p>
        </p:txBody>
      </p:sp>
      <p:sp>
        <p:nvSpPr>
          <p:cNvPr id="19" name="Текст 13"/>
          <p:cNvSpPr>
            <a:spLocks noGrp="1"/>
          </p:cNvSpPr>
          <p:nvPr>
            <p:ph type="body" sz="quarter" idx="14" hasCustomPrompt="1"/>
          </p:nvPr>
        </p:nvSpPr>
        <p:spPr>
          <a:xfrm>
            <a:off x="5016137" y="4813460"/>
            <a:ext cx="6073200" cy="393042"/>
          </a:xfrm>
          <a:prstGeom prst="rect">
            <a:avLst/>
          </a:prstGeom>
        </p:spPr>
        <p:txBody>
          <a:bodyPr>
            <a:normAutofit/>
          </a:bodyPr>
          <a:lstStyle>
            <a:lvl1pPr marL="0" indent="0" algn="ctr">
              <a:spcBef>
                <a:spcPts val="0"/>
              </a:spcBef>
              <a:buNone/>
              <a:defRPr sz="1800" baseline="0">
                <a:solidFill>
                  <a:schemeClr val="accent4"/>
                </a:solidFill>
                <a:latin typeface="Verdana" panose="020B0604030504040204" pitchFamily="34" charset="0"/>
              </a:defRPr>
            </a:lvl1pPr>
          </a:lstStyle>
          <a:p>
            <a:pPr lvl="0"/>
            <a:r>
              <a:rPr lang="ru-RU" dirty="0" smtClean="0"/>
              <a:t>Должность</a:t>
            </a:r>
            <a:endParaRPr lang="ru-RU" dirty="0"/>
          </a:p>
        </p:txBody>
      </p:sp>
      <p:sp>
        <p:nvSpPr>
          <p:cNvPr id="20" name="Текст 15"/>
          <p:cNvSpPr>
            <a:spLocks noGrp="1"/>
          </p:cNvSpPr>
          <p:nvPr>
            <p:ph type="body" sz="quarter" idx="15" hasCustomPrompt="1"/>
          </p:nvPr>
        </p:nvSpPr>
        <p:spPr>
          <a:xfrm>
            <a:off x="5016137" y="4434677"/>
            <a:ext cx="6073200" cy="369849"/>
          </a:xfrm>
          <a:prstGeom prst="rect">
            <a:avLst/>
          </a:prstGeom>
        </p:spPr>
        <p:txBody>
          <a:bodyPr vert="horz" lIns="0" tIns="0" rIns="0" bIns="0" rtlCol="0">
            <a:normAutofit/>
          </a:bodyPr>
          <a:lstStyle>
            <a:lvl1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lang="ru-RU" sz="2400" b="1" baseline="0" smtClean="0">
                <a:solidFill>
                  <a:schemeClr val="accent1"/>
                </a:solidFill>
                <a:latin typeface="Verdana" panose="020B0604030504040204" pitchFamily="34" charset="0"/>
              </a:defRPr>
            </a:lvl1pPr>
          </a:lstStyle>
          <a:p>
            <a:pPr lvl="0"/>
            <a:r>
              <a:rPr lang="ru-RU" dirty="0" smtClean="0"/>
              <a:t>ФИ(О)</a:t>
            </a:r>
          </a:p>
        </p:txBody>
      </p:sp>
      <p:sp>
        <p:nvSpPr>
          <p:cNvPr id="21" name="Текст 17"/>
          <p:cNvSpPr>
            <a:spLocks noGrp="1"/>
          </p:cNvSpPr>
          <p:nvPr>
            <p:ph type="body" sz="quarter" idx="16" hasCustomPrompt="1"/>
          </p:nvPr>
        </p:nvSpPr>
        <p:spPr>
          <a:xfrm>
            <a:off x="5016137" y="5524645"/>
            <a:ext cx="6073200" cy="303957"/>
          </a:xfrm>
          <a:prstGeom prst="rect">
            <a:avLst/>
          </a:prstGeom>
        </p:spPr>
        <p:txBody>
          <a:bodyPr vert="horz" lIns="0" tIns="0" rIns="0" bIns="0" rtlCol="0" anchor="ctr">
            <a:normAutofit/>
          </a:bodyPr>
          <a:lstStyle>
            <a:lvl1pPr marL="0" indent="0" algn="ctr">
              <a:spcBef>
                <a:spcPts val="0"/>
              </a:spcBef>
              <a:buNone/>
              <a:defRPr lang="ru-RU" sz="1400" baseline="0">
                <a:solidFill>
                  <a:schemeClr val="accent4"/>
                </a:solidFill>
                <a:latin typeface="Verdana" panose="020B0604030504040204" pitchFamily="34" charset="0"/>
              </a:defRPr>
            </a:lvl1pPr>
          </a:lstStyle>
          <a:p>
            <a:pPr lvl="0"/>
            <a:r>
              <a:rPr lang="ru-RU" dirty="0" err="1" smtClean="0"/>
              <a:t>дд</a:t>
            </a:r>
            <a:r>
              <a:rPr lang="ru-RU" dirty="0" smtClean="0"/>
              <a:t>/мм/</a:t>
            </a:r>
            <a:r>
              <a:rPr lang="ru-RU" dirty="0" err="1" smtClean="0"/>
              <a:t>гггг</a:t>
            </a:r>
            <a:endParaRPr lang="ru-RU" dirty="0" smtClean="0"/>
          </a:p>
        </p:txBody>
      </p:sp>
      <p:sp>
        <p:nvSpPr>
          <p:cNvPr id="22" name="Текст 19"/>
          <p:cNvSpPr>
            <a:spLocks noGrp="1"/>
          </p:cNvSpPr>
          <p:nvPr>
            <p:ph type="body" sz="quarter" idx="17" hasCustomPrompt="1"/>
          </p:nvPr>
        </p:nvSpPr>
        <p:spPr>
          <a:xfrm>
            <a:off x="5016137" y="5833923"/>
            <a:ext cx="6073200" cy="303957"/>
          </a:xfrm>
          <a:prstGeom prst="rect">
            <a:avLst/>
          </a:prstGeom>
        </p:spPr>
        <p:txBody>
          <a:bodyPr vert="horz" lIns="0" tIns="0" rIns="0" bIns="0" rtlCol="0" anchor="t">
            <a:normAutofit/>
          </a:bodyPr>
          <a:lstStyle>
            <a:lvl1pPr marL="0" indent="0" algn="ctr">
              <a:spcBef>
                <a:spcPts val="0"/>
              </a:spcBef>
              <a:buNone/>
              <a:defRPr lang="ru-RU" sz="1400" baseline="0">
                <a:solidFill>
                  <a:schemeClr val="accent4"/>
                </a:solidFill>
                <a:latin typeface="Verdana" panose="020B0604030504040204" pitchFamily="34" charset="0"/>
              </a:defRPr>
            </a:lvl1pPr>
          </a:lstStyle>
          <a:p>
            <a:pPr lvl="0"/>
            <a:r>
              <a:rPr lang="ru-RU" dirty="0" smtClean="0"/>
              <a:t>Сайт</a:t>
            </a:r>
            <a:endParaRPr lang="ru-RU" dirty="0"/>
          </a:p>
        </p:txBody>
      </p:sp>
    </p:spTree>
    <p:extLst>
      <p:ext uri="{BB962C8B-B14F-4D97-AF65-F5344CB8AC3E}">
        <p14:creationId xmlns:p14="http://schemas.microsoft.com/office/powerpoint/2010/main" val="7499665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Три объектов и три изображения с заголовками">
    <p:spTree>
      <p:nvGrpSpPr>
        <p:cNvPr id="1" name=""/>
        <p:cNvGrpSpPr/>
        <p:nvPr/>
      </p:nvGrpSpPr>
      <p:grpSpPr>
        <a:xfrm>
          <a:off x="0" y="0"/>
          <a:ext cx="0" cy="0"/>
          <a:chOff x="0" y="0"/>
          <a:chExt cx="0" cy="0"/>
        </a:xfrm>
      </p:grpSpPr>
      <p:sp>
        <p:nvSpPr>
          <p:cNvPr id="8" name="Заголовок 7"/>
          <p:cNvSpPr>
            <a:spLocks noGrp="1"/>
          </p:cNvSpPr>
          <p:nvPr>
            <p:ph type="title"/>
          </p:nvPr>
        </p:nvSpPr>
        <p:spPr/>
        <p:txBody>
          <a:bodyPr/>
          <a:lstStyle/>
          <a:p>
            <a:r>
              <a:rPr lang="ru-RU" smtClean="0"/>
              <a:t>Образец заголовка</a:t>
            </a:r>
            <a:endParaRPr lang="ru-RU"/>
          </a:p>
        </p:txBody>
      </p:sp>
      <p:sp>
        <p:nvSpPr>
          <p:cNvPr id="22" name="Текст 16"/>
          <p:cNvSpPr>
            <a:spLocks noGrp="1"/>
          </p:cNvSpPr>
          <p:nvPr>
            <p:ph type="body" sz="quarter" idx="21" hasCustomPrompt="1"/>
          </p:nvPr>
        </p:nvSpPr>
        <p:spPr>
          <a:xfrm>
            <a:off x="722352" y="3779519"/>
            <a:ext cx="3229369" cy="1100923"/>
          </a:xfrm>
          <a:prstGeom prst="rect">
            <a:avLst/>
          </a:prstGeom>
          <a:noFill/>
        </p:spPr>
        <p:txBody>
          <a:bodyPr lIns="0" tIns="0" rIns="0" bIns="0" anchor="t">
            <a:noAutofit/>
          </a:bodyPr>
          <a:lstStyle>
            <a:lvl1pPr>
              <a:defRPr sz="2000">
                <a:solidFill>
                  <a:schemeClr val="accent1"/>
                </a:solidFill>
                <a:latin typeface="Verdana" panose="020B0604030504040204" pitchFamily="34" charset="0"/>
                <a:ea typeface="Verdana" panose="020B0604030504040204" pitchFamily="34" charset="0"/>
                <a:cs typeface="Verdana" panose="020B0604030504040204" pitchFamily="34" charset="0"/>
              </a:defRPr>
            </a:lvl1pPr>
          </a:lstStyle>
          <a:p>
            <a:pPr lvl="0"/>
            <a:r>
              <a:rPr lang="ru-RU" dirty="0" smtClean="0"/>
              <a:t>Должность</a:t>
            </a:r>
          </a:p>
          <a:p>
            <a:pPr lvl="0"/>
            <a:r>
              <a:rPr lang="ru-RU" dirty="0" smtClean="0"/>
              <a:t>Контакты</a:t>
            </a:r>
          </a:p>
        </p:txBody>
      </p:sp>
      <p:sp>
        <p:nvSpPr>
          <p:cNvPr id="25" name="Рисунок 3"/>
          <p:cNvSpPr>
            <a:spLocks noGrp="1"/>
          </p:cNvSpPr>
          <p:nvPr>
            <p:ph type="pic" sz="quarter" idx="22"/>
          </p:nvPr>
        </p:nvSpPr>
        <p:spPr>
          <a:xfrm>
            <a:off x="4674811" y="1258495"/>
            <a:ext cx="1200143" cy="1434842"/>
          </a:xfrm>
          <a:prstGeom prst="rect">
            <a:avLst/>
          </a:prstGeom>
          <a:ln w="19050">
            <a:noFill/>
          </a:ln>
        </p:spPr>
        <p:txBody>
          <a:bodyPr>
            <a:normAutofit/>
          </a:bodyPr>
          <a:lstStyle>
            <a:lvl1pPr>
              <a:defRPr sz="2000">
                <a:latin typeface="Verdana" panose="020B0604030504040204" pitchFamily="34" charset="0"/>
              </a:defRPr>
            </a:lvl1pPr>
          </a:lstStyle>
          <a:p>
            <a:endParaRPr lang="ru-RU" dirty="0"/>
          </a:p>
        </p:txBody>
      </p:sp>
      <p:sp>
        <p:nvSpPr>
          <p:cNvPr id="26" name="Рисунок 3"/>
          <p:cNvSpPr>
            <a:spLocks noGrp="1"/>
          </p:cNvSpPr>
          <p:nvPr>
            <p:ph type="pic" sz="quarter" idx="23"/>
          </p:nvPr>
        </p:nvSpPr>
        <p:spPr>
          <a:xfrm>
            <a:off x="8627271" y="1258495"/>
            <a:ext cx="1200143" cy="1434842"/>
          </a:xfrm>
          <a:prstGeom prst="rect">
            <a:avLst/>
          </a:prstGeom>
          <a:ln w="19050">
            <a:noFill/>
          </a:ln>
        </p:spPr>
        <p:txBody>
          <a:bodyPr>
            <a:normAutofit/>
          </a:bodyPr>
          <a:lstStyle>
            <a:lvl1pPr>
              <a:defRPr sz="2000">
                <a:latin typeface="Verdana" panose="020B0604030504040204" pitchFamily="34" charset="0"/>
              </a:defRPr>
            </a:lvl1pPr>
          </a:lstStyle>
          <a:p>
            <a:endParaRPr lang="ru-RU" dirty="0"/>
          </a:p>
        </p:txBody>
      </p:sp>
      <p:sp>
        <p:nvSpPr>
          <p:cNvPr id="27" name="Рисунок 3"/>
          <p:cNvSpPr>
            <a:spLocks noGrp="1"/>
          </p:cNvSpPr>
          <p:nvPr>
            <p:ph type="pic" sz="quarter" idx="17"/>
          </p:nvPr>
        </p:nvSpPr>
        <p:spPr>
          <a:xfrm>
            <a:off x="722353" y="1258495"/>
            <a:ext cx="1200143" cy="1434842"/>
          </a:xfrm>
          <a:prstGeom prst="rect">
            <a:avLst/>
          </a:prstGeom>
          <a:ln w="19050">
            <a:noFill/>
          </a:ln>
        </p:spPr>
        <p:txBody>
          <a:bodyPr>
            <a:normAutofit/>
          </a:bodyPr>
          <a:lstStyle>
            <a:lvl1pPr>
              <a:defRPr sz="2000">
                <a:latin typeface="Verdana" panose="020B0604030504040204" pitchFamily="34" charset="0"/>
              </a:defRPr>
            </a:lvl1pPr>
          </a:lstStyle>
          <a:p>
            <a:endParaRPr lang="ru-RU" dirty="0"/>
          </a:p>
        </p:txBody>
      </p:sp>
      <p:sp>
        <p:nvSpPr>
          <p:cNvPr id="28" name="Объект 9"/>
          <p:cNvSpPr>
            <a:spLocks noGrp="1"/>
          </p:cNvSpPr>
          <p:nvPr>
            <p:ph sz="quarter" idx="20"/>
          </p:nvPr>
        </p:nvSpPr>
        <p:spPr>
          <a:xfrm>
            <a:off x="722352" y="5043813"/>
            <a:ext cx="3229369" cy="1372862"/>
          </a:xfrm>
          <a:prstGeom prst="rect">
            <a:avLst/>
          </a:prstGeom>
        </p:spPr>
        <p:txBody>
          <a:bodyPr lIns="0" tIns="0" rIns="0" bIns="0">
            <a:normAutofit/>
          </a:bodyPr>
          <a:lstStyle>
            <a:lvl1pPr>
              <a:defRPr sz="2000">
                <a:solidFill>
                  <a:schemeClr val="accent4"/>
                </a:solidFill>
                <a:latin typeface="Verdana" panose="020B0604030504040204" pitchFamily="34" charset="0"/>
                <a:ea typeface="Verdana" panose="020B0604030504040204" pitchFamily="34" charset="0"/>
                <a:cs typeface="Verdana" panose="020B0604030504040204" pitchFamily="34" charset="0"/>
              </a:defRPr>
            </a:lvl1pPr>
            <a:lvl2pPr>
              <a:buClr>
                <a:schemeClr val="accent1"/>
              </a:buClr>
              <a:defRPr sz="2000">
                <a:solidFill>
                  <a:schemeClr val="accent4"/>
                </a:solidFill>
                <a:latin typeface="Verdana" panose="020B0604030504040204" pitchFamily="34" charset="0"/>
                <a:ea typeface="Verdana" panose="020B0604030504040204" pitchFamily="34" charset="0"/>
                <a:cs typeface="Verdana" panose="020B0604030504040204" pitchFamily="34" charset="0"/>
              </a:defRPr>
            </a:lvl2pPr>
            <a:lvl3pPr>
              <a:buClr>
                <a:schemeClr val="accent5"/>
              </a:buClr>
              <a:defRPr sz="1800">
                <a:solidFill>
                  <a:schemeClr val="accent4"/>
                </a:solidFill>
                <a:latin typeface="Verdana" panose="020B0604030504040204" pitchFamily="34" charset="0"/>
                <a:ea typeface="Verdana" panose="020B0604030504040204" pitchFamily="34" charset="0"/>
                <a:cs typeface="Verdana" panose="020B0604030504040204" pitchFamily="34" charset="0"/>
              </a:defRPr>
            </a:lvl3pPr>
          </a:lstStyle>
          <a:p>
            <a:pPr lvl="0"/>
            <a:r>
              <a:rPr lang="ru-RU" dirty="0" smtClean="0"/>
              <a:t>Образец текста</a:t>
            </a:r>
          </a:p>
          <a:p>
            <a:pPr lvl="1"/>
            <a:r>
              <a:rPr lang="ru-RU" dirty="0" smtClean="0"/>
              <a:t>Второй уровень</a:t>
            </a:r>
          </a:p>
          <a:p>
            <a:pPr lvl="2"/>
            <a:r>
              <a:rPr lang="ru-RU" dirty="0" smtClean="0"/>
              <a:t>Третий уровень</a:t>
            </a:r>
          </a:p>
        </p:txBody>
      </p:sp>
      <p:sp>
        <p:nvSpPr>
          <p:cNvPr id="29" name="Объект 9"/>
          <p:cNvSpPr>
            <a:spLocks noGrp="1"/>
          </p:cNvSpPr>
          <p:nvPr>
            <p:ph sz="quarter" idx="24"/>
          </p:nvPr>
        </p:nvSpPr>
        <p:spPr>
          <a:xfrm>
            <a:off x="4674811" y="5043813"/>
            <a:ext cx="3229369" cy="1372862"/>
          </a:xfrm>
          <a:prstGeom prst="rect">
            <a:avLst/>
          </a:prstGeom>
        </p:spPr>
        <p:txBody>
          <a:bodyPr lIns="0" tIns="0" rIns="0" bIns="0">
            <a:normAutofit/>
          </a:bodyPr>
          <a:lstStyle>
            <a:lvl1pPr>
              <a:defRPr sz="2000">
                <a:solidFill>
                  <a:schemeClr val="accent4"/>
                </a:solidFill>
                <a:latin typeface="Verdana" panose="020B0604030504040204" pitchFamily="34" charset="0"/>
                <a:ea typeface="Verdana" panose="020B0604030504040204" pitchFamily="34" charset="0"/>
                <a:cs typeface="Verdana" panose="020B0604030504040204" pitchFamily="34" charset="0"/>
              </a:defRPr>
            </a:lvl1pPr>
            <a:lvl2pPr>
              <a:buClr>
                <a:schemeClr val="accent1"/>
              </a:buClr>
              <a:defRPr sz="2000">
                <a:solidFill>
                  <a:schemeClr val="accent4"/>
                </a:solidFill>
                <a:latin typeface="Verdana" panose="020B0604030504040204" pitchFamily="34" charset="0"/>
                <a:ea typeface="Verdana" panose="020B0604030504040204" pitchFamily="34" charset="0"/>
                <a:cs typeface="Verdana" panose="020B0604030504040204" pitchFamily="34" charset="0"/>
              </a:defRPr>
            </a:lvl2pPr>
            <a:lvl3pPr>
              <a:buClr>
                <a:schemeClr val="accent5"/>
              </a:buClr>
              <a:defRPr sz="1800">
                <a:solidFill>
                  <a:schemeClr val="accent4"/>
                </a:solidFill>
                <a:latin typeface="Verdana" panose="020B0604030504040204" pitchFamily="34" charset="0"/>
                <a:ea typeface="Verdana" panose="020B0604030504040204" pitchFamily="34" charset="0"/>
                <a:cs typeface="Verdana" panose="020B0604030504040204" pitchFamily="34" charset="0"/>
              </a:defRPr>
            </a:lvl3pPr>
          </a:lstStyle>
          <a:p>
            <a:pPr lvl="0"/>
            <a:r>
              <a:rPr lang="ru-RU" dirty="0" smtClean="0"/>
              <a:t>Образец текста</a:t>
            </a:r>
          </a:p>
          <a:p>
            <a:pPr lvl="1"/>
            <a:r>
              <a:rPr lang="ru-RU" dirty="0" smtClean="0"/>
              <a:t>Второй уровень</a:t>
            </a:r>
          </a:p>
          <a:p>
            <a:pPr lvl="2"/>
            <a:r>
              <a:rPr lang="ru-RU" dirty="0" smtClean="0"/>
              <a:t>Третий уровень</a:t>
            </a:r>
          </a:p>
        </p:txBody>
      </p:sp>
      <p:sp>
        <p:nvSpPr>
          <p:cNvPr id="30" name="Объект 9"/>
          <p:cNvSpPr>
            <a:spLocks noGrp="1"/>
          </p:cNvSpPr>
          <p:nvPr>
            <p:ph sz="quarter" idx="26"/>
          </p:nvPr>
        </p:nvSpPr>
        <p:spPr>
          <a:xfrm>
            <a:off x="8627271" y="5043813"/>
            <a:ext cx="3229767" cy="1372862"/>
          </a:xfrm>
          <a:prstGeom prst="rect">
            <a:avLst/>
          </a:prstGeom>
        </p:spPr>
        <p:txBody>
          <a:bodyPr lIns="0" tIns="0" rIns="0" bIns="0">
            <a:normAutofit/>
          </a:bodyPr>
          <a:lstStyle>
            <a:lvl1pPr>
              <a:defRPr sz="2000">
                <a:solidFill>
                  <a:schemeClr val="accent4"/>
                </a:solidFill>
                <a:latin typeface="Verdana" panose="020B0604030504040204" pitchFamily="34" charset="0"/>
                <a:ea typeface="Verdana" panose="020B0604030504040204" pitchFamily="34" charset="0"/>
                <a:cs typeface="Verdana" panose="020B0604030504040204" pitchFamily="34" charset="0"/>
              </a:defRPr>
            </a:lvl1pPr>
            <a:lvl2pPr>
              <a:buClr>
                <a:schemeClr val="accent1"/>
              </a:buClr>
              <a:defRPr sz="2000">
                <a:solidFill>
                  <a:schemeClr val="accent4"/>
                </a:solidFill>
                <a:latin typeface="Verdana" panose="020B0604030504040204" pitchFamily="34" charset="0"/>
                <a:ea typeface="Verdana" panose="020B0604030504040204" pitchFamily="34" charset="0"/>
                <a:cs typeface="Verdana" panose="020B0604030504040204" pitchFamily="34" charset="0"/>
              </a:defRPr>
            </a:lvl2pPr>
            <a:lvl3pPr>
              <a:buClr>
                <a:schemeClr val="accent5"/>
              </a:buClr>
              <a:defRPr sz="1800">
                <a:solidFill>
                  <a:schemeClr val="accent4"/>
                </a:solidFill>
                <a:latin typeface="Verdana" panose="020B0604030504040204" pitchFamily="34" charset="0"/>
                <a:ea typeface="Verdana" panose="020B0604030504040204" pitchFamily="34" charset="0"/>
                <a:cs typeface="Verdana" panose="020B0604030504040204" pitchFamily="34" charset="0"/>
              </a:defRPr>
            </a:lvl3pPr>
          </a:lstStyle>
          <a:p>
            <a:pPr lvl="0"/>
            <a:r>
              <a:rPr lang="ru-RU" dirty="0" smtClean="0"/>
              <a:t>Образец текста</a:t>
            </a:r>
          </a:p>
          <a:p>
            <a:pPr lvl="1"/>
            <a:r>
              <a:rPr lang="ru-RU" dirty="0" smtClean="0"/>
              <a:t>Второй уровень</a:t>
            </a:r>
          </a:p>
          <a:p>
            <a:pPr lvl="2"/>
            <a:r>
              <a:rPr lang="ru-RU" dirty="0" smtClean="0"/>
              <a:t>Третий уровень</a:t>
            </a:r>
          </a:p>
        </p:txBody>
      </p:sp>
      <p:cxnSp>
        <p:nvCxnSpPr>
          <p:cNvPr id="31" name="Прямая соединительная линия 30"/>
          <p:cNvCxnSpPr/>
          <p:nvPr userDrawn="1"/>
        </p:nvCxnSpPr>
        <p:spPr>
          <a:xfrm>
            <a:off x="722353" y="2883573"/>
            <a:ext cx="1189037"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2" name="Прямая соединительная линия 31"/>
          <p:cNvCxnSpPr/>
          <p:nvPr userDrawn="1"/>
        </p:nvCxnSpPr>
        <p:spPr>
          <a:xfrm>
            <a:off x="4674811" y="2883573"/>
            <a:ext cx="1189037"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3" name="Прямая соединительная линия 32"/>
          <p:cNvCxnSpPr/>
          <p:nvPr userDrawn="1"/>
        </p:nvCxnSpPr>
        <p:spPr>
          <a:xfrm>
            <a:off x="8627271" y="2883573"/>
            <a:ext cx="1189037"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5" name="Текст 16"/>
          <p:cNvSpPr>
            <a:spLocks noGrp="1"/>
          </p:cNvSpPr>
          <p:nvPr>
            <p:ph type="body" sz="quarter" idx="28" hasCustomPrompt="1"/>
          </p:nvPr>
        </p:nvSpPr>
        <p:spPr>
          <a:xfrm>
            <a:off x="714375" y="3046946"/>
            <a:ext cx="3229369" cy="569202"/>
          </a:xfrm>
          <a:prstGeom prst="rect">
            <a:avLst/>
          </a:prstGeom>
          <a:noFill/>
        </p:spPr>
        <p:txBody>
          <a:bodyPr lIns="0" tIns="0" rIns="0" bIns="0" anchor="t">
            <a:noAutofit/>
          </a:bodyPr>
          <a:lstStyle>
            <a:lvl1pPr>
              <a:defRPr sz="2000" b="1">
                <a:solidFill>
                  <a:schemeClr val="accent1"/>
                </a:solidFill>
                <a:latin typeface="Verdana" panose="020B0604030504040204" pitchFamily="34" charset="0"/>
                <a:ea typeface="Verdana" panose="020B0604030504040204" pitchFamily="34" charset="0"/>
                <a:cs typeface="Verdana" panose="020B0604030504040204" pitchFamily="34" charset="0"/>
              </a:defRPr>
            </a:lvl1pPr>
          </a:lstStyle>
          <a:p>
            <a:pPr lvl="0"/>
            <a:r>
              <a:rPr lang="ru-RU" dirty="0" smtClean="0"/>
              <a:t>ФИО</a:t>
            </a:r>
          </a:p>
        </p:txBody>
      </p:sp>
      <p:sp>
        <p:nvSpPr>
          <p:cNvPr id="16" name="Текст 16"/>
          <p:cNvSpPr>
            <a:spLocks noGrp="1"/>
          </p:cNvSpPr>
          <p:nvPr>
            <p:ph type="body" sz="quarter" idx="29" hasCustomPrompt="1"/>
          </p:nvPr>
        </p:nvSpPr>
        <p:spPr>
          <a:xfrm>
            <a:off x="4674811" y="3779519"/>
            <a:ext cx="3229369" cy="1100923"/>
          </a:xfrm>
          <a:prstGeom prst="rect">
            <a:avLst/>
          </a:prstGeom>
          <a:noFill/>
        </p:spPr>
        <p:txBody>
          <a:bodyPr lIns="0" tIns="0" rIns="0" bIns="0" anchor="t">
            <a:noAutofit/>
          </a:bodyPr>
          <a:lstStyle>
            <a:lvl1pPr>
              <a:defRPr sz="2000">
                <a:solidFill>
                  <a:schemeClr val="accent1"/>
                </a:solidFill>
                <a:latin typeface="Verdana" panose="020B0604030504040204" pitchFamily="34" charset="0"/>
                <a:ea typeface="Verdana" panose="020B0604030504040204" pitchFamily="34" charset="0"/>
                <a:cs typeface="Verdana" panose="020B0604030504040204" pitchFamily="34" charset="0"/>
              </a:defRPr>
            </a:lvl1pPr>
          </a:lstStyle>
          <a:p>
            <a:pPr lvl="0"/>
            <a:r>
              <a:rPr lang="ru-RU" dirty="0" smtClean="0"/>
              <a:t>Должность</a:t>
            </a:r>
          </a:p>
          <a:p>
            <a:pPr lvl="0"/>
            <a:r>
              <a:rPr lang="ru-RU" dirty="0" smtClean="0"/>
              <a:t>Контакты</a:t>
            </a:r>
          </a:p>
        </p:txBody>
      </p:sp>
      <p:sp>
        <p:nvSpPr>
          <p:cNvPr id="17" name="Текст 16"/>
          <p:cNvSpPr>
            <a:spLocks noGrp="1"/>
          </p:cNvSpPr>
          <p:nvPr>
            <p:ph type="body" sz="quarter" idx="30" hasCustomPrompt="1"/>
          </p:nvPr>
        </p:nvSpPr>
        <p:spPr>
          <a:xfrm>
            <a:off x="4674811" y="3046946"/>
            <a:ext cx="3229369" cy="569202"/>
          </a:xfrm>
          <a:prstGeom prst="rect">
            <a:avLst/>
          </a:prstGeom>
          <a:noFill/>
        </p:spPr>
        <p:txBody>
          <a:bodyPr lIns="0" tIns="0" rIns="0" bIns="0" anchor="t">
            <a:noAutofit/>
          </a:bodyPr>
          <a:lstStyle>
            <a:lvl1pPr>
              <a:defRPr sz="2000" b="1">
                <a:solidFill>
                  <a:schemeClr val="accent1"/>
                </a:solidFill>
                <a:latin typeface="Verdana" panose="020B0604030504040204" pitchFamily="34" charset="0"/>
                <a:ea typeface="Verdana" panose="020B0604030504040204" pitchFamily="34" charset="0"/>
                <a:cs typeface="Verdana" panose="020B0604030504040204" pitchFamily="34" charset="0"/>
              </a:defRPr>
            </a:lvl1pPr>
          </a:lstStyle>
          <a:p>
            <a:pPr lvl="0"/>
            <a:r>
              <a:rPr lang="ru-RU" dirty="0" smtClean="0"/>
              <a:t>ФИО</a:t>
            </a:r>
          </a:p>
        </p:txBody>
      </p:sp>
      <p:sp>
        <p:nvSpPr>
          <p:cNvPr id="18" name="Текст 16"/>
          <p:cNvSpPr>
            <a:spLocks noGrp="1"/>
          </p:cNvSpPr>
          <p:nvPr>
            <p:ph type="body" sz="quarter" idx="31" hasCustomPrompt="1"/>
          </p:nvPr>
        </p:nvSpPr>
        <p:spPr>
          <a:xfrm>
            <a:off x="8627271" y="3779519"/>
            <a:ext cx="3229369" cy="1100923"/>
          </a:xfrm>
          <a:prstGeom prst="rect">
            <a:avLst/>
          </a:prstGeom>
          <a:noFill/>
        </p:spPr>
        <p:txBody>
          <a:bodyPr lIns="0" tIns="0" rIns="0" bIns="0" anchor="t">
            <a:noAutofit/>
          </a:bodyPr>
          <a:lstStyle>
            <a:lvl1pPr>
              <a:defRPr sz="2000">
                <a:solidFill>
                  <a:schemeClr val="accent1"/>
                </a:solidFill>
                <a:latin typeface="Verdana" panose="020B0604030504040204" pitchFamily="34" charset="0"/>
                <a:ea typeface="Verdana" panose="020B0604030504040204" pitchFamily="34" charset="0"/>
                <a:cs typeface="Verdana" panose="020B0604030504040204" pitchFamily="34" charset="0"/>
              </a:defRPr>
            </a:lvl1pPr>
          </a:lstStyle>
          <a:p>
            <a:pPr lvl="0"/>
            <a:r>
              <a:rPr lang="ru-RU" dirty="0" smtClean="0"/>
              <a:t>Должность</a:t>
            </a:r>
          </a:p>
          <a:p>
            <a:pPr lvl="0"/>
            <a:r>
              <a:rPr lang="ru-RU" dirty="0" smtClean="0"/>
              <a:t>Контакты</a:t>
            </a:r>
          </a:p>
        </p:txBody>
      </p:sp>
      <p:sp>
        <p:nvSpPr>
          <p:cNvPr id="19" name="Текст 16"/>
          <p:cNvSpPr>
            <a:spLocks noGrp="1"/>
          </p:cNvSpPr>
          <p:nvPr>
            <p:ph type="body" sz="quarter" idx="32" hasCustomPrompt="1"/>
          </p:nvPr>
        </p:nvSpPr>
        <p:spPr>
          <a:xfrm>
            <a:off x="8627271" y="3046946"/>
            <a:ext cx="3229369" cy="569202"/>
          </a:xfrm>
          <a:prstGeom prst="rect">
            <a:avLst/>
          </a:prstGeom>
          <a:noFill/>
        </p:spPr>
        <p:txBody>
          <a:bodyPr lIns="0" tIns="0" rIns="0" bIns="0" anchor="t">
            <a:noAutofit/>
          </a:bodyPr>
          <a:lstStyle>
            <a:lvl1pPr>
              <a:defRPr sz="2000" b="1">
                <a:solidFill>
                  <a:schemeClr val="accent1"/>
                </a:solidFill>
                <a:latin typeface="Verdana" panose="020B0604030504040204" pitchFamily="34" charset="0"/>
                <a:ea typeface="Verdana" panose="020B0604030504040204" pitchFamily="34" charset="0"/>
                <a:cs typeface="Verdana" panose="020B0604030504040204" pitchFamily="34" charset="0"/>
              </a:defRPr>
            </a:lvl1pPr>
          </a:lstStyle>
          <a:p>
            <a:pPr lvl="0"/>
            <a:r>
              <a:rPr lang="ru-RU" dirty="0" smtClean="0"/>
              <a:t>ФИО</a:t>
            </a:r>
          </a:p>
        </p:txBody>
      </p:sp>
    </p:spTree>
    <p:extLst>
      <p:ext uri="{BB962C8B-B14F-4D97-AF65-F5344CB8AC3E}">
        <p14:creationId xmlns:p14="http://schemas.microsoft.com/office/powerpoint/2010/main" val="25591163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Пять объектов и пять изображений с заголовками">
    <p:spTree>
      <p:nvGrpSpPr>
        <p:cNvPr id="1" name=""/>
        <p:cNvGrpSpPr/>
        <p:nvPr/>
      </p:nvGrpSpPr>
      <p:grpSpPr>
        <a:xfrm>
          <a:off x="0" y="0"/>
          <a:ext cx="0" cy="0"/>
          <a:chOff x="0" y="0"/>
          <a:chExt cx="0" cy="0"/>
        </a:xfrm>
      </p:grpSpPr>
      <p:sp>
        <p:nvSpPr>
          <p:cNvPr id="8" name="Заголовок 7"/>
          <p:cNvSpPr>
            <a:spLocks noGrp="1"/>
          </p:cNvSpPr>
          <p:nvPr>
            <p:ph type="title"/>
          </p:nvPr>
        </p:nvSpPr>
        <p:spPr/>
        <p:txBody>
          <a:bodyPr/>
          <a:lstStyle/>
          <a:p>
            <a:r>
              <a:rPr lang="ru-RU" smtClean="0"/>
              <a:t>Образец заголовка</a:t>
            </a:r>
            <a:endParaRPr lang="ru-RU"/>
          </a:p>
        </p:txBody>
      </p:sp>
      <p:sp>
        <p:nvSpPr>
          <p:cNvPr id="18" name="Рисунок 3"/>
          <p:cNvSpPr>
            <a:spLocks noGrp="1"/>
          </p:cNvSpPr>
          <p:nvPr>
            <p:ph type="pic" sz="quarter" idx="18"/>
          </p:nvPr>
        </p:nvSpPr>
        <p:spPr>
          <a:xfrm>
            <a:off x="719620" y="5068769"/>
            <a:ext cx="1035743" cy="1345892"/>
          </a:xfrm>
          <a:prstGeom prst="rect">
            <a:avLst/>
          </a:prstGeom>
          <a:ln w="19050">
            <a:noFill/>
          </a:ln>
        </p:spPr>
        <p:txBody>
          <a:bodyPr>
            <a:normAutofit/>
          </a:bodyPr>
          <a:lstStyle>
            <a:lvl1pPr>
              <a:defRPr sz="1600">
                <a:latin typeface="Verdana" panose="020B0604030504040204" pitchFamily="34" charset="0"/>
              </a:defRPr>
            </a:lvl1pPr>
          </a:lstStyle>
          <a:p>
            <a:endParaRPr lang="ru-RU" dirty="0"/>
          </a:p>
        </p:txBody>
      </p:sp>
      <p:sp>
        <p:nvSpPr>
          <p:cNvPr id="34" name="Рисунок 3"/>
          <p:cNvSpPr>
            <a:spLocks noGrp="1"/>
          </p:cNvSpPr>
          <p:nvPr>
            <p:ph type="pic" sz="quarter" idx="19"/>
          </p:nvPr>
        </p:nvSpPr>
        <p:spPr>
          <a:xfrm>
            <a:off x="719620" y="3163632"/>
            <a:ext cx="1035743" cy="1345892"/>
          </a:xfrm>
          <a:prstGeom prst="rect">
            <a:avLst/>
          </a:prstGeom>
          <a:ln w="19050">
            <a:noFill/>
          </a:ln>
        </p:spPr>
        <p:txBody>
          <a:bodyPr>
            <a:normAutofit/>
          </a:bodyPr>
          <a:lstStyle>
            <a:lvl1pPr>
              <a:defRPr sz="1600">
                <a:latin typeface="Verdana" panose="020B0604030504040204" pitchFamily="34" charset="0"/>
              </a:defRPr>
            </a:lvl1pPr>
          </a:lstStyle>
          <a:p>
            <a:endParaRPr lang="ru-RU" dirty="0"/>
          </a:p>
        </p:txBody>
      </p:sp>
      <p:sp>
        <p:nvSpPr>
          <p:cNvPr id="35" name="Рисунок 3"/>
          <p:cNvSpPr>
            <a:spLocks noGrp="1"/>
          </p:cNvSpPr>
          <p:nvPr>
            <p:ph type="pic" sz="quarter" idx="20"/>
          </p:nvPr>
        </p:nvSpPr>
        <p:spPr>
          <a:xfrm>
            <a:off x="6461768" y="3163632"/>
            <a:ext cx="1035743" cy="1345892"/>
          </a:xfrm>
          <a:prstGeom prst="rect">
            <a:avLst/>
          </a:prstGeom>
          <a:ln w="19050">
            <a:noFill/>
          </a:ln>
        </p:spPr>
        <p:txBody>
          <a:bodyPr>
            <a:normAutofit/>
          </a:bodyPr>
          <a:lstStyle>
            <a:lvl1pPr>
              <a:defRPr sz="1600">
                <a:latin typeface="Verdana" panose="020B0604030504040204" pitchFamily="34" charset="0"/>
              </a:defRPr>
            </a:lvl1pPr>
          </a:lstStyle>
          <a:p>
            <a:endParaRPr lang="ru-RU" dirty="0"/>
          </a:p>
        </p:txBody>
      </p:sp>
      <p:sp>
        <p:nvSpPr>
          <p:cNvPr id="36" name="Рисунок 3"/>
          <p:cNvSpPr>
            <a:spLocks noGrp="1"/>
          </p:cNvSpPr>
          <p:nvPr>
            <p:ph type="pic" sz="quarter" idx="21"/>
          </p:nvPr>
        </p:nvSpPr>
        <p:spPr>
          <a:xfrm>
            <a:off x="6461768" y="1258495"/>
            <a:ext cx="1035743" cy="1345892"/>
          </a:xfrm>
          <a:prstGeom prst="rect">
            <a:avLst/>
          </a:prstGeom>
          <a:ln w="19050">
            <a:noFill/>
          </a:ln>
        </p:spPr>
        <p:txBody>
          <a:bodyPr>
            <a:normAutofit/>
          </a:bodyPr>
          <a:lstStyle>
            <a:lvl1pPr>
              <a:defRPr sz="1600">
                <a:latin typeface="Verdana" panose="020B0604030504040204" pitchFamily="34" charset="0"/>
              </a:defRPr>
            </a:lvl1pPr>
          </a:lstStyle>
          <a:p>
            <a:endParaRPr lang="ru-RU" dirty="0"/>
          </a:p>
        </p:txBody>
      </p:sp>
      <p:sp>
        <p:nvSpPr>
          <p:cNvPr id="37" name="Рисунок 3"/>
          <p:cNvSpPr>
            <a:spLocks noGrp="1"/>
          </p:cNvSpPr>
          <p:nvPr>
            <p:ph type="pic" sz="quarter" idx="17"/>
          </p:nvPr>
        </p:nvSpPr>
        <p:spPr>
          <a:xfrm>
            <a:off x="720070" y="1258495"/>
            <a:ext cx="1035743" cy="1345892"/>
          </a:xfrm>
          <a:prstGeom prst="rect">
            <a:avLst/>
          </a:prstGeom>
          <a:ln w="19050">
            <a:noFill/>
          </a:ln>
        </p:spPr>
        <p:txBody>
          <a:bodyPr>
            <a:normAutofit/>
          </a:bodyPr>
          <a:lstStyle>
            <a:lvl1pPr>
              <a:defRPr sz="1600">
                <a:latin typeface="Verdana" panose="020B0604030504040204" pitchFamily="34" charset="0"/>
              </a:defRPr>
            </a:lvl1pPr>
          </a:lstStyle>
          <a:p>
            <a:endParaRPr lang="ru-RU" dirty="0"/>
          </a:p>
        </p:txBody>
      </p:sp>
      <p:cxnSp>
        <p:nvCxnSpPr>
          <p:cNvPr id="43" name="Прямая соединительная линия 42"/>
          <p:cNvCxnSpPr/>
          <p:nvPr userDrawn="1"/>
        </p:nvCxnSpPr>
        <p:spPr>
          <a:xfrm flipV="1">
            <a:off x="1903280" y="1258494"/>
            <a:ext cx="0" cy="13464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4" name="Прямая соединительная линия 43"/>
          <p:cNvCxnSpPr/>
          <p:nvPr userDrawn="1"/>
        </p:nvCxnSpPr>
        <p:spPr>
          <a:xfrm flipV="1">
            <a:off x="7652335" y="1258494"/>
            <a:ext cx="0" cy="13464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5" name="Прямая соединительная линия 44"/>
          <p:cNvCxnSpPr/>
          <p:nvPr userDrawn="1"/>
        </p:nvCxnSpPr>
        <p:spPr>
          <a:xfrm flipV="1">
            <a:off x="1908995" y="3163632"/>
            <a:ext cx="0" cy="13464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6" name="Прямая соединительная линия 45"/>
          <p:cNvCxnSpPr/>
          <p:nvPr userDrawn="1"/>
        </p:nvCxnSpPr>
        <p:spPr>
          <a:xfrm flipV="1">
            <a:off x="7658050" y="3163632"/>
            <a:ext cx="0" cy="13464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7" name="Прямая соединительная линия 46"/>
          <p:cNvCxnSpPr/>
          <p:nvPr userDrawn="1"/>
        </p:nvCxnSpPr>
        <p:spPr>
          <a:xfrm flipV="1">
            <a:off x="1903280" y="5070799"/>
            <a:ext cx="0" cy="134640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9" name="Текст 16"/>
          <p:cNvSpPr>
            <a:spLocks noGrp="1"/>
          </p:cNvSpPr>
          <p:nvPr>
            <p:ph type="body" sz="quarter" idx="27" hasCustomPrompt="1"/>
          </p:nvPr>
        </p:nvSpPr>
        <p:spPr>
          <a:xfrm>
            <a:off x="2117274" y="1811389"/>
            <a:ext cx="3970750" cy="792998"/>
          </a:xfrm>
          <a:prstGeom prst="rect">
            <a:avLst/>
          </a:prstGeom>
          <a:noFill/>
        </p:spPr>
        <p:txBody>
          <a:bodyPr lIns="0" tIns="0" rIns="0" bIns="0" anchor="t">
            <a:noAutofit/>
          </a:bodyPr>
          <a:lstStyle>
            <a:lvl1pPr>
              <a:defRPr sz="2000">
                <a:solidFill>
                  <a:schemeClr val="accent1"/>
                </a:solidFill>
                <a:latin typeface="Verdana" panose="020B0604030504040204" pitchFamily="34" charset="0"/>
                <a:ea typeface="Verdana" panose="020B0604030504040204" pitchFamily="34" charset="0"/>
                <a:cs typeface="Verdana" panose="020B0604030504040204" pitchFamily="34" charset="0"/>
              </a:defRPr>
            </a:lvl1pPr>
          </a:lstStyle>
          <a:p>
            <a:pPr lvl="0"/>
            <a:r>
              <a:rPr lang="ru-RU" dirty="0" smtClean="0"/>
              <a:t>Должность</a:t>
            </a:r>
          </a:p>
          <a:p>
            <a:pPr lvl="0"/>
            <a:r>
              <a:rPr lang="ru-RU" dirty="0" smtClean="0"/>
              <a:t>Контакты</a:t>
            </a:r>
          </a:p>
        </p:txBody>
      </p:sp>
      <p:sp>
        <p:nvSpPr>
          <p:cNvPr id="20" name="Текст 16"/>
          <p:cNvSpPr>
            <a:spLocks noGrp="1"/>
          </p:cNvSpPr>
          <p:nvPr>
            <p:ph type="body" sz="quarter" idx="28" hasCustomPrompt="1"/>
          </p:nvPr>
        </p:nvSpPr>
        <p:spPr>
          <a:xfrm>
            <a:off x="2117274" y="1258495"/>
            <a:ext cx="3970750" cy="437359"/>
          </a:xfrm>
          <a:prstGeom prst="rect">
            <a:avLst/>
          </a:prstGeom>
          <a:noFill/>
        </p:spPr>
        <p:txBody>
          <a:bodyPr lIns="0" tIns="0" rIns="0" bIns="0" anchor="t">
            <a:noAutofit/>
          </a:bodyPr>
          <a:lstStyle>
            <a:lvl1pPr>
              <a:defRPr sz="2000" b="1">
                <a:solidFill>
                  <a:schemeClr val="accent1"/>
                </a:solidFill>
                <a:latin typeface="Verdana" panose="020B0604030504040204" pitchFamily="34" charset="0"/>
                <a:ea typeface="Verdana" panose="020B0604030504040204" pitchFamily="34" charset="0"/>
                <a:cs typeface="Verdana" panose="020B0604030504040204" pitchFamily="34" charset="0"/>
              </a:defRPr>
            </a:lvl1pPr>
          </a:lstStyle>
          <a:p>
            <a:pPr lvl="0"/>
            <a:r>
              <a:rPr lang="ru-RU" dirty="0" smtClean="0"/>
              <a:t>ФИО</a:t>
            </a:r>
          </a:p>
        </p:txBody>
      </p:sp>
      <p:sp>
        <p:nvSpPr>
          <p:cNvPr id="21" name="Текст 16"/>
          <p:cNvSpPr>
            <a:spLocks noGrp="1"/>
          </p:cNvSpPr>
          <p:nvPr>
            <p:ph type="body" sz="quarter" idx="29" hasCustomPrompt="1"/>
          </p:nvPr>
        </p:nvSpPr>
        <p:spPr>
          <a:xfrm>
            <a:off x="2117274" y="3716526"/>
            <a:ext cx="3970750" cy="792998"/>
          </a:xfrm>
          <a:prstGeom prst="rect">
            <a:avLst/>
          </a:prstGeom>
          <a:noFill/>
        </p:spPr>
        <p:txBody>
          <a:bodyPr lIns="0" tIns="0" rIns="0" bIns="0" anchor="t">
            <a:noAutofit/>
          </a:bodyPr>
          <a:lstStyle>
            <a:lvl1pPr>
              <a:defRPr sz="2000">
                <a:solidFill>
                  <a:schemeClr val="accent1"/>
                </a:solidFill>
                <a:latin typeface="Verdana" panose="020B0604030504040204" pitchFamily="34" charset="0"/>
                <a:ea typeface="Verdana" panose="020B0604030504040204" pitchFamily="34" charset="0"/>
                <a:cs typeface="Verdana" panose="020B0604030504040204" pitchFamily="34" charset="0"/>
              </a:defRPr>
            </a:lvl1pPr>
          </a:lstStyle>
          <a:p>
            <a:pPr lvl="0"/>
            <a:r>
              <a:rPr lang="ru-RU" dirty="0" smtClean="0"/>
              <a:t>Должность</a:t>
            </a:r>
          </a:p>
          <a:p>
            <a:pPr lvl="0"/>
            <a:r>
              <a:rPr lang="ru-RU" dirty="0" smtClean="0"/>
              <a:t>Контакты</a:t>
            </a:r>
          </a:p>
        </p:txBody>
      </p:sp>
      <p:sp>
        <p:nvSpPr>
          <p:cNvPr id="22" name="Текст 16"/>
          <p:cNvSpPr>
            <a:spLocks noGrp="1"/>
          </p:cNvSpPr>
          <p:nvPr>
            <p:ph type="body" sz="quarter" idx="30" hasCustomPrompt="1"/>
          </p:nvPr>
        </p:nvSpPr>
        <p:spPr>
          <a:xfrm>
            <a:off x="2117274" y="3163632"/>
            <a:ext cx="3970750" cy="437359"/>
          </a:xfrm>
          <a:prstGeom prst="rect">
            <a:avLst/>
          </a:prstGeom>
          <a:noFill/>
        </p:spPr>
        <p:txBody>
          <a:bodyPr lIns="0" tIns="0" rIns="0" bIns="0" anchor="t">
            <a:noAutofit/>
          </a:bodyPr>
          <a:lstStyle>
            <a:lvl1pPr>
              <a:defRPr sz="2000" b="1">
                <a:solidFill>
                  <a:schemeClr val="accent1"/>
                </a:solidFill>
                <a:latin typeface="Verdana" panose="020B0604030504040204" pitchFamily="34" charset="0"/>
                <a:ea typeface="Verdana" panose="020B0604030504040204" pitchFamily="34" charset="0"/>
                <a:cs typeface="Verdana" panose="020B0604030504040204" pitchFamily="34" charset="0"/>
              </a:defRPr>
            </a:lvl1pPr>
          </a:lstStyle>
          <a:p>
            <a:pPr lvl="0"/>
            <a:r>
              <a:rPr lang="ru-RU" dirty="0" smtClean="0"/>
              <a:t>ФИО</a:t>
            </a:r>
          </a:p>
        </p:txBody>
      </p:sp>
      <p:sp>
        <p:nvSpPr>
          <p:cNvPr id="23" name="Текст 16"/>
          <p:cNvSpPr>
            <a:spLocks noGrp="1"/>
          </p:cNvSpPr>
          <p:nvPr>
            <p:ph type="body" sz="quarter" idx="31" hasCustomPrompt="1"/>
          </p:nvPr>
        </p:nvSpPr>
        <p:spPr>
          <a:xfrm>
            <a:off x="2117274" y="5621663"/>
            <a:ext cx="3970750" cy="792998"/>
          </a:xfrm>
          <a:prstGeom prst="rect">
            <a:avLst/>
          </a:prstGeom>
          <a:noFill/>
        </p:spPr>
        <p:txBody>
          <a:bodyPr lIns="0" tIns="0" rIns="0" bIns="0" anchor="t">
            <a:noAutofit/>
          </a:bodyPr>
          <a:lstStyle>
            <a:lvl1pPr>
              <a:defRPr sz="2000">
                <a:solidFill>
                  <a:schemeClr val="accent1"/>
                </a:solidFill>
                <a:latin typeface="Verdana" panose="020B0604030504040204" pitchFamily="34" charset="0"/>
                <a:ea typeface="Verdana" panose="020B0604030504040204" pitchFamily="34" charset="0"/>
                <a:cs typeface="Verdana" panose="020B0604030504040204" pitchFamily="34" charset="0"/>
              </a:defRPr>
            </a:lvl1pPr>
          </a:lstStyle>
          <a:p>
            <a:pPr lvl="0"/>
            <a:r>
              <a:rPr lang="ru-RU" dirty="0" smtClean="0"/>
              <a:t>Должность</a:t>
            </a:r>
          </a:p>
          <a:p>
            <a:pPr lvl="0"/>
            <a:r>
              <a:rPr lang="ru-RU" dirty="0" smtClean="0"/>
              <a:t>Контакты</a:t>
            </a:r>
          </a:p>
        </p:txBody>
      </p:sp>
      <p:sp>
        <p:nvSpPr>
          <p:cNvPr id="24" name="Текст 16"/>
          <p:cNvSpPr>
            <a:spLocks noGrp="1"/>
          </p:cNvSpPr>
          <p:nvPr>
            <p:ph type="body" sz="quarter" idx="32" hasCustomPrompt="1"/>
          </p:nvPr>
        </p:nvSpPr>
        <p:spPr>
          <a:xfrm>
            <a:off x="2117274" y="5068769"/>
            <a:ext cx="3970750" cy="437359"/>
          </a:xfrm>
          <a:prstGeom prst="rect">
            <a:avLst/>
          </a:prstGeom>
          <a:noFill/>
        </p:spPr>
        <p:txBody>
          <a:bodyPr lIns="0" tIns="0" rIns="0" bIns="0" anchor="t">
            <a:noAutofit/>
          </a:bodyPr>
          <a:lstStyle>
            <a:lvl1pPr>
              <a:defRPr sz="2000" b="1">
                <a:solidFill>
                  <a:schemeClr val="accent1"/>
                </a:solidFill>
                <a:latin typeface="Verdana" panose="020B0604030504040204" pitchFamily="34" charset="0"/>
                <a:ea typeface="Verdana" panose="020B0604030504040204" pitchFamily="34" charset="0"/>
                <a:cs typeface="Verdana" panose="020B0604030504040204" pitchFamily="34" charset="0"/>
              </a:defRPr>
            </a:lvl1pPr>
          </a:lstStyle>
          <a:p>
            <a:pPr lvl="0"/>
            <a:r>
              <a:rPr lang="ru-RU" dirty="0" smtClean="0"/>
              <a:t>ФИО</a:t>
            </a:r>
          </a:p>
        </p:txBody>
      </p:sp>
      <p:sp>
        <p:nvSpPr>
          <p:cNvPr id="25" name="Текст 16"/>
          <p:cNvSpPr>
            <a:spLocks noGrp="1"/>
          </p:cNvSpPr>
          <p:nvPr>
            <p:ph type="body" sz="quarter" idx="33" hasCustomPrompt="1"/>
          </p:nvPr>
        </p:nvSpPr>
        <p:spPr>
          <a:xfrm>
            <a:off x="7892502" y="1811389"/>
            <a:ext cx="3970750" cy="792998"/>
          </a:xfrm>
          <a:prstGeom prst="rect">
            <a:avLst/>
          </a:prstGeom>
          <a:noFill/>
        </p:spPr>
        <p:txBody>
          <a:bodyPr lIns="0" tIns="0" rIns="0" bIns="0" anchor="t">
            <a:noAutofit/>
          </a:bodyPr>
          <a:lstStyle>
            <a:lvl1pPr>
              <a:defRPr sz="2000">
                <a:solidFill>
                  <a:schemeClr val="accent1"/>
                </a:solidFill>
                <a:latin typeface="Verdana" panose="020B0604030504040204" pitchFamily="34" charset="0"/>
                <a:ea typeface="Verdana" panose="020B0604030504040204" pitchFamily="34" charset="0"/>
                <a:cs typeface="Verdana" panose="020B0604030504040204" pitchFamily="34" charset="0"/>
              </a:defRPr>
            </a:lvl1pPr>
          </a:lstStyle>
          <a:p>
            <a:pPr lvl="0"/>
            <a:r>
              <a:rPr lang="ru-RU" dirty="0" smtClean="0"/>
              <a:t>Должность</a:t>
            </a:r>
          </a:p>
          <a:p>
            <a:pPr lvl="0"/>
            <a:r>
              <a:rPr lang="ru-RU" dirty="0" smtClean="0"/>
              <a:t>Контакты</a:t>
            </a:r>
          </a:p>
        </p:txBody>
      </p:sp>
      <p:sp>
        <p:nvSpPr>
          <p:cNvPr id="26" name="Текст 16"/>
          <p:cNvSpPr>
            <a:spLocks noGrp="1"/>
          </p:cNvSpPr>
          <p:nvPr>
            <p:ph type="body" sz="quarter" idx="34" hasCustomPrompt="1"/>
          </p:nvPr>
        </p:nvSpPr>
        <p:spPr>
          <a:xfrm>
            <a:off x="7892502" y="1258495"/>
            <a:ext cx="3970750" cy="437359"/>
          </a:xfrm>
          <a:prstGeom prst="rect">
            <a:avLst/>
          </a:prstGeom>
          <a:noFill/>
        </p:spPr>
        <p:txBody>
          <a:bodyPr lIns="0" tIns="0" rIns="0" bIns="0" anchor="t">
            <a:noAutofit/>
          </a:bodyPr>
          <a:lstStyle>
            <a:lvl1pPr>
              <a:defRPr sz="2000" b="1">
                <a:solidFill>
                  <a:schemeClr val="accent1"/>
                </a:solidFill>
                <a:latin typeface="Verdana" panose="020B0604030504040204" pitchFamily="34" charset="0"/>
                <a:ea typeface="Verdana" panose="020B0604030504040204" pitchFamily="34" charset="0"/>
                <a:cs typeface="Verdana" panose="020B0604030504040204" pitchFamily="34" charset="0"/>
              </a:defRPr>
            </a:lvl1pPr>
          </a:lstStyle>
          <a:p>
            <a:pPr lvl="0"/>
            <a:r>
              <a:rPr lang="ru-RU" dirty="0" smtClean="0"/>
              <a:t>ФИО</a:t>
            </a:r>
          </a:p>
        </p:txBody>
      </p:sp>
      <p:sp>
        <p:nvSpPr>
          <p:cNvPr id="27" name="Текст 16"/>
          <p:cNvSpPr>
            <a:spLocks noGrp="1"/>
          </p:cNvSpPr>
          <p:nvPr>
            <p:ph type="body" sz="quarter" idx="35" hasCustomPrompt="1"/>
          </p:nvPr>
        </p:nvSpPr>
        <p:spPr>
          <a:xfrm>
            <a:off x="7892502" y="3716526"/>
            <a:ext cx="3970750" cy="792998"/>
          </a:xfrm>
          <a:prstGeom prst="rect">
            <a:avLst/>
          </a:prstGeom>
          <a:noFill/>
        </p:spPr>
        <p:txBody>
          <a:bodyPr lIns="0" tIns="0" rIns="0" bIns="0" anchor="t">
            <a:noAutofit/>
          </a:bodyPr>
          <a:lstStyle>
            <a:lvl1pPr>
              <a:defRPr sz="2000">
                <a:solidFill>
                  <a:schemeClr val="accent1"/>
                </a:solidFill>
                <a:latin typeface="Verdana" panose="020B0604030504040204" pitchFamily="34" charset="0"/>
                <a:ea typeface="Verdana" panose="020B0604030504040204" pitchFamily="34" charset="0"/>
                <a:cs typeface="Verdana" panose="020B0604030504040204" pitchFamily="34" charset="0"/>
              </a:defRPr>
            </a:lvl1pPr>
          </a:lstStyle>
          <a:p>
            <a:pPr lvl="0"/>
            <a:r>
              <a:rPr lang="ru-RU" dirty="0" smtClean="0"/>
              <a:t>Должность</a:t>
            </a:r>
          </a:p>
          <a:p>
            <a:pPr lvl="0"/>
            <a:r>
              <a:rPr lang="ru-RU" dirty="0" smtClean="0"/>
              <a:t>Контакты</a:t>
            </a:r>
          </a:p>
        </p:txBody>
      </p:sp>
      <p:sp>
        <p:nvSpPr>
          <p:cNvPr id="28" name="Текст 16"/>
          <p:cNvSpPr>
            <a:spLocks noGrp="1"/>
          </p:cNvSpPr>
          <p:nvPr>
            <p:ph type="body" sz="quarter" idx="36" hasCustomPrompt="1"/>
          </p:nvPr>
        </p:nvSpPr>
        <p:spPr>
          <a:xfrm>
            <a:off x="7892502" y="3163632"/>
            <a:ext cx="3970750" cy="437359"/>
          </a:xfrm>
          <a:prstGeom prst="rect">
            <a:avLst/>
          </a:prstGeom>
          <a:noFill/>
        </p:spPr>
        <p:txBody>
          <a:bodyPr lIns="0" tIns="0" rIns="0" bIns="0" anchor="t">
            <a:noAutofit/>
          </a:bodyPr>
          <a:lstStyle>
            <a:lvl1pPr>
              <a:defRPr sz="2000" b="1">
                <a:solidFill>
                  <a:schemeClr val="accent1"/>
                </a:solidFill>
                <a:latin typeface="Verdana" panose="020B0604030504040204" pitchFamily="34" charset="0"/>
                <a:ea typeface="Verdana" panose="020B0604030504040204" pitchFamily="34" charset="0"/>
                <a:cs typeface="Verdana" panose="020B0604030504040204" pitchFamily="34" charset="0"/>
              </a:defRPr>
            </a:lvl1pPr>
          </a:lstStyle>
          <a:p>
            <a:pPr lvl="0"/>
            <a:r>
              <a:rPr lang="ru-RU" dirty="0" smtClean="0"/>
              <a:t>ФИО</a:t>
            </a:r>
          </a:p>
        </p:txBody>
      </p:sp>
    </p:spTree>
    <p:extLst>
      <p:ext uri="{BB962C8B-B14F-4D97-AF65-F5344CB8AC3E}">
        <p14:creationId xmlns:p14="http://schemas.microsoft.com/office/powerpoint/2010/main" val="1898335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Рисунок с подписью">
    <p:spTree>
      <p:nvGrpSpPr>
        <p:cNvPr id="1" name=""/>
        <p:cNvGrpSpPr/>
        <p:nvPr/>
      </p:nvGrpSpPr>
      <p:grpSpPr>
        <a:xfrm>
          <a:off x="0" y="0"/>
          <a:ext cx="0" cy="0"/>
          <a:chOff x="0" y="0"/>
          <a:chExt cx="0" cy="0"/>
        </a:xfrm>
      </p:grpSpPr>
      <p:sp>
        <p:nvSpPr>
          <p:cNvPr id="8" name="Заголовок 7"/>
          <p:cNvSpPr>
            <a:spLocks noGrp="1"/>
          </p:cNvSpPr>
          <p:nvPr>
            <p:ph type="title"/>
          </p:nvPr>
        </p:nvSpPr>
        <p:spPr/>
        <p:txBody>
          <a:bodyPr/>
          <a:lstStyle/>
          <a:p>
            <a:r>
              <a:rPr lang="ru-RU" dirty="0" smtClean="0"/>
              <a:t>Образец заголовка</a:t>
            </a:r>
            <a:endParaRPr lang="ru-RU" dirty="0"/>
          </a:p>
        </p:txBody>
      </p:sp>
      <p:sp>
        <p:nvSpPr>
          <p:cNvPr id="6" name="Рисунок 3"/>
          <p:cNvSpPr>
            <a:spLocks noGrp="1"/>
          </p:cNvSpPr>
          <p:nvPr>
            <p:ph type="pic" sz="quarter" idx="21"/>
          </p:nvPr>
        </p:nvSpPr>
        <p:spPr>
          <a:xfrm>
            <a:off x="720148" y="1265703"/>
            <a:ext cx="1622288" cy="2275259"/>
          </a:xfrm>
          <a:prstGeom prst="rect">
            <a:avLst/>
          </a:prstGeom>
          <a:ln w="19050">
            <a:noFill/>
          </a:ln>
        </p:spPr>
        <p:txBody>
          <a:bodyPr/>
          <a:lstStyle>
            <a:lvl1pPr>
              <a:defRPr>
                <a:latin typeface="Verdana" panose="020B0604030504040204" pitchFamily="34" charset="0"/>
              </a:defRPr>
            </a:lvl1pPr>
          </a:lstStyle>
          <a:p>
            <a:endParaRPr lang="ru-RU" dirty="0"/>
          </a:p>
        </p:txBody>
      </p:sp>
      <p:sp>
        <p:nvSpPr>
          <p:cNvPr id="7" name="Объект 9"/>
          <p:cNvSpPr>
            <a:spLocks noGrp="1"/>
          </p:cNvSpPr>
          <p:nvPr>
            <p:ph sz="quarter" idx="30"/>
          </p:nvPr>
        </p:nvSpPr>
        <p:spPr>
          <a:xfrm>
            <a:off x="2534194" y="1265703"/>
            <a:ext cx="9322844" cy="5150971"/>
          </a:xfrm>
          <a:prstGeom prst="rect">
            <a:avLst/>
          </a:prstGeom>
        </p:spPr>
        <p:txBody>
          <a:bodyPr>
            <a:normAutofit/>
          </a:bodyPr>
          <a:lstStyle>
            <a:lvl1pPr>
              <a:defRPr sz="2000">
                <a:solidFill>
                  <a:schemeClr val="accent4"/>
                </a:solidFill>
                <a:latin typeface="Verdana" panose="020B0604030504040204" pitchFamily="34" charset="0"/>
                <a:ea typeface="Verdana" panose="020B0604030504040204" pitchFamily="34" charset="0"/>
                <a:cs typeface="Verdana" panose="020B0604030504040204" pitchFamily="34" charset="0"/>
              </a:defRPr>
            </a:lvl1pPr>
            <a:lvl2pPr>
              <a:buClr>
                <a:schemeClr val="accent1"/>
              </a:buClr>
              <a:defRPr sz="2000">
                <a:solidFill>
                  <a:schemeClr val="accent4"/>
                </a:solidFill>
                <a:latin typeface="Verdana" panose="020B0604030504040204" pitchFamily="34" charset="0"/>
                <a:ea typeface="Verdana" panose="020B0604030504040204" pitchFamily="34" charset="0"/>
                <a:cs typeface="Verdana" panose="020B0604030504040204" pitchFamily="34" charset="0"/>
              </a:defRPr>
            </a:lvl2pPr>
            <a:lvl3pPr>
              <a:buClr>
                <a:schemeClr val="accent5"/>
              </a:buClr>
              <a:defRPr sz="2000">
                <a:solidFill>
                  <a:schemeClr val="accent4"/>
                </a:solidFill>
                <a:latin typeface="Verdana" panose="020B0604030504040204" pitchFamily="34" charset="0"/>
                <a:ea typeface="Verdana" panose="020B0604030504040204" pitchFamily="34" charset="0"/>
                <a:cs typeface="Verdana" panose="020B0604030504040204" pitchFamily="34" charset="0"/>
              </a:defRPr>
            </a:lvl3pPr>
          </a:lstStyle>
          <a:p>
            <a:pPr lvl="0"/>
            <a:r>
              <a:rPr lang="ru-RU" dirty="0" smtClean="0"/>
              <a:t>Образец текста</a:t>
            </a:r>
          </a:p>
          <a:p>
            <a:pPr lvl="1"/>
            <a:r>
              <a:rPr lang="ru-RU" dirty="0" smtClean="0"/>
              <a:t>Второй уровень</a:t>
            </a:r>
          </a:p>
          <a:p>
            <a:pPr lvl="2"/>
            <a:r>
              <a:rPr lang="ru-RU" dirty="0" smtClean="0"/>
              <a:t>Третий уровень</a:t>
            </a:r>
          </a:p>
        </p:txBody>
      </p:sp>
      <p:cxnSp>
        <p:nvCxnSpPr>
          <p:cNvPr id="10" name="Прямая соединительная линия 9"/>
          <p:cNvCxnSpPr/>
          <p:nvPr userDrawn="1"/>
        </p:nvCxnSpPr>
        <p:spPr>
          <a:xfrm>
            <a:off x="720148" y="3695075"/>
            <a:ext cx="1622288"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1" name="Текст 16"/>
          <p:cNvSpPr>
            <a:spLocks noGrp="1"/>
          </p:cNvSpPr>
          <p:nvPr>
            <p:ph type="body" sz="quarter" idx="29" hasCustomPrompt="1"/>
          </p:nvPr>
        </p:nvSpPr>
        <p:spPr>
          <a:xfrm>
            <a:off x="720148" y="4728754"/>
            <a:ext cx="1622288" cy="1687920"/>
          </a:xfrm>
          <a:prstGeom prst="rect">
            <a:avLst/>
          </a:prstGeom>
          <a:noFill/>
        </p:spPr>
        <p:txBody>
          <a:bodyPr lIns="0" tIns="0" rIns="0" bIns="0" anchor="t">
            <a:noAutofit/>
          </a:bodyPr>
          <a:lstStyle>
            <a:lvl1pPr>
              <a:defRPr sz="2000">
                <a:solidFill>
                  <a:schemeClr val="accent1"/>
                </a:solidFill>
                <a:latin typeface="Verdana" panose="020B0604030504040204" pitchFamily="34" charset="0"/>
                <a:ea typeface="Verdana" panose="020B0604030504040204" pitchFamily="34" charset="0"/>
                <a:cs typeface="Verdana" panose="020B0604030504040204" pitchFamily="34" charset="0"/>
              </a:defRPr>
            </a:lvl1pPr>
          </a:lstStyle>
          <a:p>
            <a:pPr lvl="0"/>
            <a:r>
              <a:rPr lang="ru-RU" dirty="0" smtClean="0"/>
              <a:t>Должность</a:t>
            </a:r>
          </a:p>
          <a:p>
            <a:pPr lvl="0"/>
            <a:r>
              <a:rPr lang="ru-RU" dirty="0" smtClean="0"/>
              <a:t>Контакты</a:t>
            </a:r>
          </a:p>
        </p:txBody>
      </p:sp>
      <p:sp>
        <p:nvSpPr>
          <p:cNvPr id="12" name="Текст 16"/>
          <p:cNvSpPr>
            <a:spLocks noGrp="1"/>
          </p:cNvSpPr>
          <p:nvPr>
            <p:ph type="body" sz="quarter" idx="31" hasCustomPrompt="1"/>
          </p:nvPr>
        </p:nvSpPr>
        <p:spPr>
          <a:xfrm>
            <a:off x="720148" y="3849189"/>
            <a:ext cx="1622288" cy="879565"/>
          </a:xfrm>
          <a:prstGeom prst="rect">
            <a:avLst/>
          </a:prstGeom>
          <a:noFill/>
        </p:spPr>
        <p:txBody>
          <a:bodyPr lIns="0" tIns="0" rIns="0" bIns="0" anchor="t">
            <a:noAutofit/>
          </a:bodyPr>
          <a:lstStyle>
            <a:lvl1pPr>
              <a:defRPr sz="2000" b="1">
                <a:solidFill>
                  <a:schemeClr val="accent1"/>
                </a:solidFill>
                <a:latin typeface="Verdana" panose="020B0604030504040204" pitchFamily="34" charset="0"/>
                <a:ea typeface="Verdana" panose="020B0604030504040204" pitchFamily="34" charset="0"/>
                <a:cs typeface="Verdana" panose="020B0604030504040204" pitchFamily="34" charset="0"/>
              </a:defRPr>
            </a:lvl1pPr>
          </a:lstStyle>
          <a:p>
            <a:pPr lvl="0"/>
            <a:r>
              <a:rPr lang="ru-RU" dirty="0" smtClean="0"/>
              <a:t>ФИО</a:t>
            </a:r>
          </a:p>
        </p:txBody>
      </p:sp>
    </p:spTree>
    <p:extLst>
      <p:ext uri="{BB962C8B-B14F-4D97-AF65-F5344CB8AC3E}">
        <p14:creationId xmlns:p14="http://schemas.microsoft.com/office/powerpoint/2010/main" val="18196505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Только заголовок">
    <p:spTree>
      <p:nvGrpSpPr>
        <p:cNvPr id="1" name=""/>
        <p:cNvGrpSpPr/>
        <p:nvPr/>
      </p:nvGrpSpPr>
      <p:grpSpPr>
        <a:xfrm>
          <a:off x="0" y="0"/>
          <a:ext cx="0" cy="0"/>
          <a:chOff x="0" y="0"/>
          <a:chExt cx="0" cy="0"/>
        </a:xfrm>
      </p:grpSpPr>
      <p:sp>
        <p:nvSpPr>
          <p:cNvPr id="8" name="Заголовок 7"/>
          <p:cNvSpPr>
            <a:spLocks noGrp="1"/>
          </p:cNvSpPr>
          <p:nvPr>
            <p:ph type="title"/>
          </p:nvPr>
        </p:nvSpPr>
        <p:spPr/>
        <p:txBody>
          <a:bodyPr/>
          <a:lstStyle/>
          <a:p>
            <a:r>
              <a:rPr lang="ru-RU" smtClean="0"/>
              <a:t>Образец заголовка</a:t>
            </a:r>
            <a:endParaRPr lang="ru-RU"/>
          </a:p>
        </p:txBody>
      </p:sp>
    </p:spTree>
    <p:extLst>
      <p:ext uri="{BB962C8B-B14F-4D97-AF65-F5344CB8AC3E}">
        <p14:creationId xmlns:p14="http://schemas.microsoft.com/office/powerpoint/2010/main" val="12799855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Выводы">
    <p:spTree>
      <p:nvGrpSpPr>
        <p:cNvPr id="1" name=""/>
        <p:cNvGrpSpPr/>
        <p:nvPr/>
      </p:nvGrpSpPr>
      <p:grpSpPr>
        <a:xfrm>
          <a:off x="0" y="0"/>
          <a:ext cx="0" cy="0"/>
          <a:chOff x="0" y="0"/>
          <a:chExt cx="0" cy="0"/>
        </a:xfrm>
      </p:grpSpPr>
      <p:sp>
        <p:nvSpPr>
          <p:cNvPr id="9" name="Объект 9"/>
          <p:cNvSpPr>
            <a:spLocks noGrp="1"/>
          </p:cNvSpPr>
          <p:nvPr>
            <p:ph sz="quarter" idx="18"/>
          </p:nvPr>
        </p:nvSpPr>
        <p:spPr>
          <a:xfrm>
            <a:off x="723084" y="1257300"/>
            <a:ext cx="11133954" cy="5159375"/>
          </a:xfrm>
          <a:prstGeom prst="rect">
            <a:avLst/>
          </a:prstGeom>
        </p:spPr>
        <p:txBody>
          <a:bodyPr>
            <a:normAutofit/>
          </a:bodyPr>
          <a:lstStyle>
            <a:lvl1pPr>
              <a:defRPr sz="2000">
                <a:solidFill>
                  <a:schemeClr val="accent4"/>
                </a:solidFill>
                <a:latin typeface="Verdana" panose="020B0604030504040204" pitchFamily="34" charset="0"/>
                <a:ea typeface="Verdana" panose="020B0604030504040204" pitchFamily="34" charset="0"/>
                <a:cs typeface="Verdana" panose="020B0604030504040204" pitchFamily="34" charset="0"/>
              </a:defRPr>
            </a:lvl1pPr>
            <a:lvl2pPr>
              <a:buClr>
                <a:schemeClr val="accent1"/>
              </a:buClr>
              <a:defRPr sz="1800">
                <a:solidFill>
                  <a:schemeClr val="accent4"/>
                </a:solidFill>
                <a:latin typeface="Verdana" panose="020B0604030504040204" pitchFamily="34" charset="0"/>
                <a:ea typeface="Verdana" panose="020B0604030504040204" pitchFamily="34" charset="0"/>
                <a:cs typeface="Verdana" panose="020B0604030504040204" pitchFamily="34" charset="0"/>
              </a:defRPr>
            </a:lvl2pPr>
            <a:lvl3pPr>
              <a:buClr>
                <a:schemeClr val="accent5"/>
              </a:buClr>
              <a:defRPr sz="1600">
                <a:solidFill>
                  <a:schemeClr val="accent4"/>
                </a:solidFill>
                <a:latin typeface="Verdana" panose="020B0604030504040204" pitchFamily="34" charset="0"/>
                <a:ea typeface="Verdana" panose="020B0604030504040204" pitchFamily="34" charset="0"/>
                <a:cs typeface="Verdana" panose="020B0604030504040204" pitchFamily="34" charset="0"/>
              </a:defRPr>
            </a:lvl3pPr>
          </a:lstStyle>
          <a:p>
            <a:pPr lvl="0"/>
            <a:r>
              <a:rPr lang="ru-RU" dirty="0" smtClean="0"/>
              <a:t>Образец текста</a:t>
            </a:r>
          </a:p>
          <a:p>
            <a:pPr lvl="1"/>
            <a:r>
              <a:rPr lang="ru-RU" dirty="0" smtClean="0"/>
              <a:t>Второй уровень</a:t>
            </a:r>
          </a:p>
          <a:p>
            <a:pPr lvl="2"/>
            <a:r>
              <a:rPr lang="ru-RU" dirty="0" smtClean="0"/>
              <a:t>Третий уровень</a:t>
            </a:r>
          </a:p>
        </p:txBody>
      </p:sp>
      <p:sp>
        <p:nvSpPr>
          <p:cNvPr id="8" name="Прямоугольник 7"/>
          <p:cNvSpPr/>
          <p:nvPr userDrawn="1"/>
        </p:nvSpPr>
        <p:spPr>
          <a:xfrm>
            <a:off x="-17585" y="0"/>
            <a:ext cx="448407" cy="6858000"/>
          </a:xfrm>
          <a:prstGeom prst="rect">
            <a:avLst/>
          </a:prstGeom>
          <a:solidFill>
            <a:srgbClr val="6F0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Verdana" panose="020B0604030504040204" pitchFamily="34" charset="0"/>
            </a:endParaRPr>
          </a:p>
        </p:txBody>
      </p:sp>
      <p:sp>
        <p:nvSpPr>
          <p:cNvPr id="2" name="Заголовок 1"/>
          <p:cNvSpPr>
            <a:spLocks noGrp="1"/>
          </p:cNvSpPr>
          <p:nvPr>
            <p:ph type="title" hasCustomPrompt="1"/>
          </p:nvPr>
        </p:nvSpPr>
        <p:spPr/>
        <p:txBody>
          <a:bodyPr/>
          <a:lstStyle>
            <a:lvl1pPr>
              <a:defRPr>
                <a:solidFill>
                  <a:schemeClr val="accent1"/>
                </a:solidFill>
              </a:defRPr>
            </a:lvl1pPr>
          </a:lstStyle>
          <a:p>
            <a:pPr lvl="0"/>
            <a:r>
              <a:rPr lang="ru-RU" dirty="0" smtClean="0"/>
              <a:t>Общие выводы</a:t>
            </a:r>
          </a:p>
        </p:txBody>
      </p:sp>
      <p:pic>
        <p:nvPicPr>
          <p:cNvPr id="10" name="Рисунок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05637" y="213920"/>
            <a:ext cx="1189162" cy="642407"/>
          </a:xfrm>
          <a:prstGeom prst="rect">
            <a:avLst/>
          </a:prstGeom>
        </p:spPr>
      </p:pic>
    </p:spTree>
    <p:extLst>
      <p:ext uri="{BB962C8B-B14F-4D97-AF65-F5344CB8AC3E}">
        <p14:creationId xmlns:p14="http://schemas.microsoft.com/office/powerpoint/2010/main" val="1101134671"/>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Содержание">
    <p:spTree>
      <p:nvGrpSpPr>
        <p:cNvPr id="1" name=""/>
        <p:cNvGrpSpPr/>
        <p:nvPr/>
      </p:nvGrpSpPr>
      <p:grpSpPr>
        <a:xfrm>
          <a:off x="0" y="0"/>
          <a:ext cx="0" cy="0"/>
          <a:chOff x="0" y="0"/>
          <a:chExt cx="0" cy="0"/>
        </a:xfrm>
      </p:grpSpPr>
      <p:cxnSp>
        <p:nvCxnSpPr>
          <p:cNvPr id="5" name="Прямая соединительная линия 4"/>
          <p:cNvCxnSpPr/>
          <p:nvPr userDrawn="1"/>
        </p:nvCxnSpPr>
        <p:spPr>
          <a:xfrm>
            <a:off x="10745788" y="1639889"/>
            <a:ext cx="0" cy="4541837"/>
          </a:xfrm>
          <a:prstGeom prst="line">
            <a:avLst/>
          </a:prstGeom>
          <a:ln w="19050">
            <a:solidFill>
              <a:srgbClr val="435059"/>
            </a:solidFill>
          </a:ln>
        </p:spPr>
        <p:style>
          <a:lnRef idx="1">
            <a:schemeClr val="accent1"/>
          </a:lnRef>
          <a:fillRef idx="0">
            <a:schemeClr val="accent1"/>
          </a:fillRef>
          <a:effectRef idx="0">
            <a:schemeClr val="accent1"/>
          </a:effectRef>
          <a:fontRef idx="minor">
            <a:schemeClr val="tx1"/>
          </a:fontRef>
        </p:style>
      </p:cxnSp>
      <p:sp>
        <p:nvSpPr>
          <p:cNvPr id="8" name="Прямоугольник 7"/>
          <p:cNvSpPr/>
          <p:nvPr userDrawn="1"/>
        </p:nvSpPr>
        <p:spPr>
          <a:xfrm>
            <a:off x="-17585" y="0"/>
            <a:ext cx="448407" cy="6858000"/>
          </a:xfrm>
          <a:prstGeom prst="rect">
            <a:avLst/>
          </a:prstGeom>
          <a:solidFill>
            <a:srgbClr val="6F0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Verdana" panose="020B0604030504040204" pitchFamily="34" charset="0"/>
            </a:endParaRPr>
          </a:p>
        </p:txBody>
      </p:sp>
      <p:sp>
        <p:nvSpPr>
          <p:cNvPr id="11" name="Заголовок 1"/>
          <p:cNvSpPr>
            <a:spLocks noGrp="1"/>
          </p:cNvSpPr>
          <p:nvPr>
            <p:ph type="title" hasCustomPrompt="1"/>
          </p:nvPr>
        </p:nvSpPr>
        <p:spPr>
          <a:xfrm>
            <a:off x="2153243" y="1195509"/>
            <a:ext cx="8592545" cy="670088"/>
          </a:xfrm>
          <a:prstGeom prst="rect">
            <a:avLst/>
          </a:prstGeom>
        </p:spPr>
        <p:txBody>
          <a:bodyPr>
            <a:normAutofit/>
          </a:bodyPr>
          <a:lstStyle>
            <a:lvl1pPr>
              <a:defRPr sz="2400">
                <a:solidFill>
                  <a:schemeClr val="accent1"/>
                </a:solidFill>
                <a:latin typeface="Verdana" panose="020B0604030504040204" pitchFamily="34" charset="0"/>
                <a:ea typeface="Verdana" panose="020B0604030504040204" pitchFamily="34" charset="0"/>
                <a:cs typeface="Verdana" panose="020B0604030504040204" pitchFamily="34" charset="0"/>
              </a:defRPr>
            </a:lvl1pPr>
          </a:lstStyle>
          <a:p>
            <a:r>
              <a:rPr lang="ru-RU" dirty="0" smtClean="0"/>
              <a:t>Содержание</a:t>
            </a:r>
            <a:endParaRPr lang="ru-RU" dirty="0"/>
          </a:p>
        </p:txBody>
      </p:sp>
      <p:pic>
        <p:nvPicPr>
          <p:cNvPr id="7" name="Рисунок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05637" y="213920"/>
            <a:ext cx="1189162" cy="642407"/>
          </a:xfrm>
          <a:prstGeom prst="rect">
            <a:avLst/>
          </a:prstGeom>
        </p:spPr>
      </p:pic>
    </p:spTree>
    <p:extLst>
      <p:ext uri="{BB962C8B-B14F-4D97-AF65-F5344CB8AC3E}">
        <p14:creationId xmlns:p14="http://schemas.microsoft.com/office/powerpoint/2010/main" val="805568927"/>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6769"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Контакты">
    <p:spTree>
      <p:nvGrpSpPr>
        <p:cNvPr id="1" name=""/>
        <p:cNvGrpSpPr/>
        <p:nvPr/>
      </p:nvGrpSpPr>
      <p:grpSpPr>
        <a:xfrm>
          <a:off x="0" y="0"/>
          <a:ext cx="0" cy="0"/>
          <a:chOff x="0" y="0"/>
          <a:chExt cx="0" cy="0"/>
        </a:xfrm>
      </p:grpSpPr>
      <p:sp>
        <p:nvSpPr>
          <p:cNvPr id="12" name="Текст 11"/>
          <p:cNvSpPr>
            <a:spLocks noGrp="1"/>
          </p:cNvSpPr>
          <p:nvPr>
            <p:ph type="body" sz="quarter" idx="15" hasCustomPrompt="1"/>
          </p:nvPr>
        </p:nvSpPr>
        <p:spPr>
          <a:xfrm>
            <a:off x="5203692" y="4837836"/>
            <a:ext cx="6653345" cy="252000"/>
          </a:xfrm>
          <a:prstGeom prst="rect">
            <a:avLst/>
          </a:prstGeom>
        </p:spPr>
        <p:txBody>
          <a:bodyPr anchor="ctr">
            <a:noAutofit/>
          </a:bodyPr>
          <a:lstStyle>
            <a:lvl1pPr>
              <a:spcBef>
                <a:spcPts val="0"/>
              </a:spcBef>
              <a:defRPr sz="2000">
                <a:solidFill>
                  <a:schemeClr val="accent4"/>
                </a:solidFill>
                <a:latin typeface="Verdana" panose="020B0604030504040204" pitchFamily="34" charset="0"/>
                <a:ea typeface="Verdana" panose="020B0604030504040204" pitchFamily="34" charset="0"/>
                <a:cs typeface="Verdana" panose="020B0604030504040204" pitchFamily="34" charset="0"/>
              </a:defRPr>
            </a:lvl1pPr>
          </a:lstStyle>
          <a:p>
            <a:pPr lvl="0"/>
            <a:r>
              <a:rPr lang="ru-RU" dirty="0" smtClean="0"/>
              <a:t>+7 (000) 0</a:t>
            </a:r>
            <a:r>
              <a:rPr lang="en-US" dirty="0" smtClean="0"/>
              <a:t>00</a:t>
            </a:r>
            <a:r>
              <a:rPr lang="ru-RU" dirty="0" smtClean="0"/>
              <a:t>-00-00</a:t>
            </a:r>
            <a:endParaRPr lang="ru-RU" dirty="0"/>
          </a:p>
        </p:txBody>
      </p:sp>
      <p:sp>
        <p:nvSpPr>
          <p:cNvPr id="13" name="Текст 11"/>
          <p:cNvSpPr>
            <a:spLocks noGrp="1"/>
          </p:cNvSpPr>
          <p:nvPr>
            <p:ph type="body" sz="quarter" idx="16" hasCustomPrompt="1"/>
          </p:nvPr>
        </p:nvSpPr>
        <p:spPr>
          <a:xfrm>
            <a:off x="5203692" y="5338032"/>
            <a:ext cx="6653345" cy="252000"/>
          </a:xfrm>
          <a:prstGeom prst="rect">
            <a:avLst/>
          </a:prstGeom>
        </p:spPr>
        <p:txBody>
          <a:bodyPr anchor="ctr">
            <a:noAutofit/>
          </a:bodyPr>
          <a:lstStyle>
            <a:lvl1pPr>
              <a:spcBef>
                <a:spcPts val="0"/>
              </a:spcBef>
              <a:defRPr sz="2000">
                <a:solidFill>
                  <a:schemeClr val="accent4"/>
                </a:solidFill>
                <a:latin typeface="Verdana" panose="020B0604030504040204" pitchFamily="34" charset="0"/>
                <a:ea typeface="Verdana" panose="020B0604030504040204" pitchFamily="34" charset="0"/>
                <a:cs typeface="Verdana" panose="020B0604030504040204" pitchFamily="34" charset="0"/>
              </a:defRPr>
            </a:lvl1pPr>
          </a:lstStyle>
          <a:p>
            <a:pPr lvl="0"/>
            <a:r>
              <a:rPr lang="ru-RU" dirty="0" smtClean="0"/>
              <a:t>+7 (000) </a:t>
            </a:r>
            <a:r>
              <a:rPr lang="en-US" dirty="0" smtClean="0"/>
              <a:t>00</a:t>
            </a:r>
            <a:r>
              <a:rPr lang="ru-RU" dirty="0" smtClean="0"/>
              <a:t>0-00-00</a:t>
            </a:r>
            <a:endParaRPr lang="ru-RU" dirty="0"/>
          </a:p>
        </p:txBody>
      </p:sp>
      <p:sp>
        <p:nvSpPr>
          <p:cNvPr id="26" name="Текст 11"/>
          <p:cNvSpPr>
            <a:spLocks noGrp="1"/>
          </p:cNvSpPr>
          <p:nvPr>
            <p:ph type="body" sz="quarter" idx="17" hasCustomPrompt="1"/>
          </p:nvPr>
        </p:nvSpPr>
        <p:spPr>
          <a:xfrm>
            <a:off x="5203692" y="3826476"/>
            <a:ext cx="6653345" cy="252000"/>
          </a:xfrm>
          <a:prstGeom prst="rect">
            <a:avLst/>
          </a:prstGeom>
        </p:spPr>
        <p:txBody>
          <a:bodyPr anchor="ctr">
            <a:normAutofit/>
          </a:bodyPr>
          <a:lstStyle>
            <a:lvl1pPr>
              <a:spcBef>
                <a:spcPts val="0"/>
              </a:spcBef>
              <a:defRPr sz="2000">
                <a:solidFill>
                  <a:schemeClr val="accent4"/>
                </a:solidFill>
                <a:latin typeface="Verdana" panose="020B0604030504040204" pitchFamily="34" charset="0"/>
                <a:ea typeface="Verdana" panose="020B0604030504040204" pitchFamily="34" charset="0"/>
                <a:cs typeface="Verdana" panose="020B0604030504040204" pitchFamily="34" charset="0"/>
              </a:defRPr>
            </a:lvl1pPr>
          </a:lstStyle>
          <a:p>
            <a:pPr lvl="0"/>
            <a:r>
              <a:rPr lang="ru-RU" dirty="0" smtClean="0"/>
              <a:t>Сайт</a:t>
            </a:r>
            <a:endParaRPr lang="ru-RU" dirty="0"/>
          </a:p>
        </p:txBody>
      </p:sp>
      <p:sp>
        <p:nvSpPr>
          <p:cNvPr id="27" name="Текст 11"/>
          <p:cNvSpPr>
            <a:spLocks noGrp="1"/>
          </p:cNvSpPr>
          <p:nvPr>
            <p:ph type="body" sz="quarter" idx="18" hasCustomPrompt="1"/>
          </p:nvPr>
        </p:nvSpPr>
        <p:spPr>
          <a:xfrm>
            <a:off x="5203692" y="4334671"/>
            <a:ext cx="6653345" cy="252000"/>
          </a:xfrm>
          <a:prstGeom prst="rect">
            <a:avLst/>
          </a:prstGeom>
        </p:spPr>
        <p:txBody>
          <a:bodyPr anchor="ctr">
            <a:normAutofit/>
          </a:bodyPr>
          <a:lstStyle>
            <a:lvl1pPr>
              <a:spcBef>
                <a:spcPts val="0"/>
              </a:spcBef>
              <a:defRPr sz="2000">
                <a:solidFill>
                  <a:schemeClr val="accent4"/>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smtClean="0"/>
              <a:t>E-mail</a:t>
            </a:r>
            <a:endParaRPr lang="ru-RU" dirty="0"/>
          </a:p>
        </p:txBody>
      </p:sp>
      <p:sp>
        <p:nvSpPr>
          <p:cNvPr id="7" name="Текст 6"/>
          <p:cNvSpPr>
            <a:spLocks noGrp="1"/>
          </p:cNvSpPr>
          <p:nvPr>
            <p:ph type="body" sz="quarter" idx="14" hasCustomPrompt="1"/>
          </p:nvPr>
        </p:nvSpPr>
        <p:spPr>
          <a:xfrm>
            <a:off x="4519932" y="1554289"/>
            <a:ext cx="7337105" cy="2027467"/>
          </a:xfrm>
          <a:prstGeom prst="rect">
            <a:avLst/>
          </a:prstGeom>
        </p:spPr>
        <p:txBody>
          <a:bodyPr>
            <a:normAutofit/>
          </a:bodyPr>
          <a:lstStyle>
            <a:lvl1pPr>
              <a:spcBef>
                <a:spcPts val="0"/>
              </a:spcBef>
              <a:defRPr sz="2000" baseline="0">
                <a:solidFill>
                  <a:schemeClr val="accent4"/>
                </a:solidFill>
                <a:latin typeface="Verdana" panose="020B0604030504040204" pitchFamily="34" charset="0"/>
                <a:ea typeface="Verdana" panose="020B0604030504040204" pitchFamily="34" charset="0"/>
                <a:cs typeface="Verdana" panose="020B0604030504040204" pitchFamily="34" charset="0"/>
              </a:defRPr>
            </a:lvl1pPr>
          </a:lstStyle>
          <a:p>
            <a:pPr lvl="0"/>
            <a:r>
              <a:rPr lang="ru-RU" dirty="0" smtClean="0"/>
              <a:t>Адрес</a:t>
            </a:r>
            <a:endParaRPr lang="ru-RU" dirty="0"/>
          </a:p>
        </p:txBody>
      </p:sp>
      <p:cxnSp>
        <p:nvCxnSpPr>
          <p:cNvPr id="11" name="Прямая соединительная линия 10"/>
          <p:cNvCxnSpPr/>
          <p:nvPr userDrawn="1"/>
        </p:nvCxnSpPr>
        <p:spPr>
          <a:xfrm>
            <a:off x="4129453" y="1051325"/>
            <a:ext cx="0" cy="5130400"/>
          </a:xfrm>
          <a:prstGeom prst="line">
            <a:avLst/>
          </a:prstGeom>
          <a:ln w="19050">
            <a:solidFill>
              <a:srgbClr val="435059"/>
            </a:solidFill>
          </a:ln>
        </p:spPr>
        <p:style>
          <a:lnRef idx="1">
            <a:schemeClr val="accent1"/>
          </a:lnRef>
          <a:fillRef idx="0">
            <a:schemeClr val="accent1"/>
          </a:fillRef>
          <a:effectRef idx="0">
            <a:schemeClr val="accent1"/>
          </a:effectRef>
          <a:fontRef idx="minor">
            <a:schemeClr val="tx1"/>
          </a:fontRef>
        </p:style>
      </p:cxnSp>
      <p:pic>
        <p:nvPicPr>
          <p:cNvPr id="28" name="Рисунок 2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9162" y="2332211"/>
            <a:ext cx="2600844" cy="2641289"/>
          </a:xfrm>
          <a:prstGeom prst="rect">
            <a:avLst/>
          </a:prstGeom>
        </p:spPr>
      </p:pic>
      <p:sp>
        <p:nvSpPr>
          <p:cNvPr id="29" name="Freeform 5"/>
          <p:cNvSpPr>
            <a:spLocks noEditPoints="1"/>
          </p:cNvSpPr>
          <p:nvPr userDrawn="1"/>
        </p:nvSpPr>
        <p:spPr bwMode="auto">
          <a:xfrm>
            <a:off x="4618677" y="4807212"/>
            <a:ext cx="186752" cy="313249"/>
          </a:xfrm>
          <a:custGeom>
            <a:avLst/>
            <a:gdLst>
              <a:gd name="T0" fmla="*/ 497 w 2354"/>
              <a:gd name="T1" fmla="*/ 85 h 3987"/>
              <a:gd name="T2" fmla="*/ 4 w 2354"/>
              <a:gd name="T3" fmla="*/ 1137 h 3987"/>
              <a:gd name="T4" fmla="*/ 4 w 2354"/>
              <a:gd name="T5" fmla="*/ 2693 h 3987"/>
              <a:gd name="T6" fmla="*/ 44 w 2354"/>
              <a:gd name="T7" fmla="*/ 3463 h 3987"/>
              <a:gd name="T8" fmla="*/ 1025 w 2354"/>
              <a:gd name="T9" fmla="*/ 3965 h 3987"/>
              <a:gd name="T10" fmla="*/ 1785 w 2354"/>
              <a:gd name="T11" fmla="*/ 3941 h 3987"/>
              <a:gd name="T12" fmla="*/ 2283 w 2354"/>
              <a:gd name="T13" fmla="*/ 2897 h 3987"/>
              <a:gd name="T14" fmla="*/ 2283 w 2354"/>
              <a:gd name="T15" fmla="*/ 1341 h 3987"/>
              <a:gd name="T16" fmla="*/ 1941 w 2354"/>
              <a:gd name="T17" fmla="*/ 142 h 3987"/>
              <a:gd name="T18" fmla="*/ 497 w 2354"/>
              <a:gd name="T19" fmla="*/ 85 h 3987"/>
              <a:gd name="T20" fmla="*/ 846 w 2354"/>
              <a:gd name="T21" fmla="*/ 175 h 3987"/>
              <a:gd name="T22" fmla="*/ 1407 w 2354"/>
              <a:gd name="T23" fmla="*/ 175 h 3987"/>
              <a:gd name="T24" fmla="*/ 1496 w 2354"/>
              <a:gd name="T25" fmla="*/ 263 h 3987"/>
              <a:gd name="T26" fmla="*/ 1496 w 2354"/>
              <a:gd name="T27" fmla="*/ 385 h 3987"/>
              <a:gd name="T28" fmla="*/ 1407 w 2354"/>
              <a:gd name="T29" fmla="*/ 473 h 3987"/>
              <a:gd name="T30" fmla="*/ 846 w 2354"/>
              <a:gd name="T31" fmla="*/ 473 h 3987"/>
              <a:gd name="T32" fmla="*/ 758 w 2354"/>
              <a:gd name="T33" fmla="*/ 385 h 3987"/>
              <a:gd name="T34" fmla="*/ 758 w 2354"/>
              <a:gd name="T35" fmla="*/ 263 h 3987"/>
              <a:gd name="T36" fmla="*/ 846 w 2354"/>
              <a:gd name="T37" fmla="*/ 175 h 3987"/>
              <a:gd name="T38" fmla="*/ 1025 w 2354"/>
              <a:gd name="T39" fmla="*/ 3422 h 3987"/>
              <a:gd name="T40" fmla="*/ 1257 w 2354"/>
              <a:gd name="T41" fmla="*/ 3422 h 3987"/>
              <a:gd name="T42" fmla="*/ 1346 w 2354"/>
              <a:gd name="T43" fmla="*/ 3511 h 3987"/>
              <a:gd name="T44" fmla="*/ 1346 w 2354"/>
              <a:gd name="T45" fmla="*/ 3633 h 3987"/>
              <a:gd name="T46" fmla="*/ 1257 w 2354"/>
              <a:gd name="T47" fmla="*/ 3721 h 3987"/>
              <a:gd name="T48" fmla="*/ 1025 w 2354"/>
              <a:gd name="T49" fmla="*/ 3721 h 3987"/>
              <a:gd name="T50" fmla="*/ 937 w 2354"/>
              <a:gd name="T51" fmla="*/ 3633 h 3987"/>
              <a:gd name="T52" fmla="*/ 937 w 2354"/>
              <a:gd name="T53" fmla="*/ 3511 h 3987"/>
              <a:gd name="T54" fmla="*/ 1025 w 2354"/>
              <a:gd name="T55" fmla="*/ 3422 h 3987"/>
              <a:gd name="T56" fmla="*/ 1816 w 2354"/>
              <a:gd name="T57" fmla="*/ 203 h 3987"/>
              <a:gd name="T58" fmla="*/ 1935 w 2354"/>
              <a:gd name="T59" fmla="*/ 322 h 3987"/>
              <a:gd name="T60" fmla="*/ 1816 w 2354"/>
              <a:gd name="T61" fmla="*/ 441 h 3987"/>
              <a:gd name="T62" fmla="*/ 1697 w 2354"/>
              <a:gd name="T63" fmla="*/ 322 h 3987"/>
              <a:gd name="T64" fmla="*/ 1816 w 2354"/>
              <a:gd name="T65" fmla="*/ 203 h 3987"/>
              <a:gd name="T66" fmla="*/ 2025 w 2354"/>
              <a:gd name="T67" fmla="*/ 566 h 3987"/>
              <a:gd name="T68" fmla="*/ 270 w 2354"/>
              <a:gd name="T69" fmla="*/ 575 h 3987"/>
              <a:gd name="T70" fmla="*/ 271 w 2354"/>
              <a:gd name="T71" fmla="*/ 3312 h 3987"/>
              <a:gd name="T72" fmla="*/ 2026 w 2354"/>
              <a:gd name="T73" fmla="*/ 3313 h 3987"/>
              <a:gd name="T74" fmla="*/ 2025 w 2354"/>
              <a:gd name="T75" fmla="*/ 566 h 3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54" h="3987">
                <a:moveTo>
                  <a:pt x="497" y="85"/>
                </a:moveTo>
                <a:cubicBezTo>
                  <a:pt x="0" y="244"/>
                  <a:pt x="4" y="550"/>
                  <a:pt x="4" y="1137"/>
                </a:cubicBezTo>
                <a:cubicBezTo>
                  <a:pt x="4" y="1655"/>
                  <a:pt x="4" y="2174"/>
                  <a:pt x="4" y="2693"/>
                </a:cubicBezTo>
                <a:cubicBezTo>
                  <a:pt x="4" y="3026"/>
                  <a:pt x="7" y="3276"/>
                  <a:pt x="44" y="3463"/>
                </a:cubicBezTo>
                <a:cubicBezTo>
                  <a:pt x="123" y="3857"/>
                  <a:pt x="354" y="3965"/>
                  <a:pt x="1025" y="3965"/>
                </a:cubicBezTo>
                <a:cubicBezTo>
                  <a:pt x="1219" y="3965"/>
                  <a:pt x="1620" y="3987"/>
                  <a:pt x="1785" y="3941"/>
                </a:cubicBezTo>
                <a:cubicBezTo>
                  <a:pt x="2348" y="3784"/>
                  <a:pt x="2283" y="3273"/>
                  <a:pt x="2283" y="2897"/>
                </a:cubicBezTo>
                <a:cubicBezTo>
                  <a:pt x="2283" y="2378"/>
                  <a:pt x="2283" y="1859"/>
                  <a:pt x="2283" y="1341"/>
                </a:cubicBezTo>
                <a:cubicBezTo>
                  <a:pt x="2283" y="795"/>
                  <a:pt x="2354" y="375"/>
                  <a:pt x="1941" y="142"/>
                </a:cubicBezTo>
                <a:cubicBezTo>
                  <a:pt x="1722" y="19"/>
                  <a:pt x="761" y="0"/>
                  <a:pt x="497" y="85"/>
                </a:cubicBezTo>
                <a:close/>
                <a:moveTo>
                  <a:pt x="846" y="175"/>
                </a:moveTo>
                <a:lnTo>
                  <a:pt x="1407" y="175"/>
                </a:lnTo>
                <a:cubicBezTo>
                  <a:pt x="1456" y="175"/>
                  <a:pt x="1496" y="215"/>
                  <a:pt x="1496" y="263"/>
                </a:cubicBezTo>
                <a:lnTo>
                  <a:pt x="1496" y="385"/>
                </a:lnTo>
                <a:cubicBezTo>
                  <a:pt x="1496" y="434"/>
                  <a:pt x="1456" y="473"/>
                  <a:pt x="1407" y="473"/>
                </a:cubicBezTo>
                <a:lnTo>
                  <a:pt x="846" y="473"/>
                </a:lnTo>
                <a:cubicBezTo>
                  <a:pt x="797" y="473"/>
                  <a:pt x="758" y="434"/>
                  <a:pt x="758" y="385"/>
                </a:cubicBezTo>
                <a:lnTo>
                  <a:pt x="758" y="263"/>
                </a:lnTo>
                <a:cubicBezTo>
                  <a:pt x="758" y="215"/>
                  <a:pt x="797" y="175"/>
                  <a:pt x="846" y="175"/>
                </a:cubicBezTo>
                <a:close/>
                <a:moveTo>
                  <a:pt x="1025" y="3422"/>
                </a:moveTo>
                <a:lnTo>
                  <a:pt x="1257" y="3422"/>
                </a:lnTo>
                <a:cubicBezTo>
                  <a:pt x="1306" y="3422"/>
                  <a:pt x="1346" y="3462"/>
                  <a:pt x="1346" y="3511"/>
                </a:cubicBezTo>
                <a:lnTo>
                  <a:pt x="1346" y="3633"/>
                </a:lnTo>
                <a:cubicBezTo>
                  <a:pt x="1346" y="3681"/>
                  <a:pt x="1306" y="3721"/>
                  <a:pt x="1257" y="3721"/>
                </a:cubicBezTo>
                <a:lnTo>
                  <a:pt x="1025" y="3721"/>
                </a:lnTo>
                <a:cubicBezTo>
                  <a:pt x="977" y="3721"/>
                  <a:pt x="937" y="3681"/>
                  <a:pt x="937" y="3633"/>
                </a:cubicBezTo>
                <a:lnTo>
                  <a:pt x="937" y="3511"/>
                </a:lnTo>
                <a:cubicBezTo>
                  <a:pt x="937" y="3462"/>
                  <a:pt x="977" y="3422"/>
                  <a:pt x="1025" y="3422"/>
                </a:cubicBezTo>
                <a:close/>
                <a:moveTo>
                  <a:pt x="1816" y="203"/>
                </a:moveTo>
                <a:cubicBezTo>
                  <a:pt x="1882" y="203"/>
                  <a:pt x="1935" y="256"/>
                  <a:pt x="1935" y="322"/>
                </a:cubicBezTo>
                <a:cubicBezTo>
                  <a:pt x="1935" y="387"/>
                  <a:pt x="1882" y="441"/>
                  <a:pt x="1816" y="441"/>
                </a:cubicBezTo>
                <a:cubicBezTo>
                  <a:pt x="1750" y="441"/>
                  <a:pt x="1697" y="387"/>
                  <a:pt x="1697" y="322"/>
                </a:cubicBezTo>
                <a:cubicBezTo>
                  <a:pt x="1697" y="256"/>
                  <a:pt x="1750" y="203"/>
                  <a:pt x="1816" y="203"/>
                </a:cubicBezTo>
                <a:close/>
                <a:moveTo>
                  <a:pt x="2025" y="566"/>
                </a:moveTo>
                <a:lnTo>
                  <a:pt x="270" y="575"/>
                </a:lnTo>
                <a:lnTo>
                  <a:pt x="271" y="3312"/>
                </a:lnTo>
                <a:lnTo>
                  <a:pt x="2026" y="3313"/>
                </a:lnTo>
                <a:lnTo>
                  <a:pt x="2025" y="566"/>
                </a:lnTo>
                <a:close/>
              </a:path>
            </a:pathLst>
          </a:custGeom>
          <a:solidFill>
            <a:srgbClr val="6F0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Verdana" panose="020B0604030504040204" pitchFamily="34" charset="0"/>
            </a:endParaRPr>
          </a:p>
        </p:txBody>
      </p:sp>
      <p:grpSp>
        <p:nvGrpSpPr>
          <p:cNvPr id="30" name="Группа 29"/>
          <p:cNvGrpSpPr/>
          <p:nvPr userDrawn="1"/>
        </p:nvGrpSpPr>
        <p:grpSpPr>
          <a:xfrm>
            <a:off x="4564277" y="5333418"/>
            <a:ext cx="281812" cy="261228"/>
            <a:chOff x="4392613" y="5347833"/>
            <a:chExt cx="307995" cy="285499"/>
          </a:xfrm>
        </p:grpSpPr>
        <p:sp>
          <p:nvSpPr>
            <p:cNvPr id="31" name="Freeform 6"/>
            <p:cNvSpPr>
              <a:spLocks noEditPoints="1"/>
            </p:cNvSpPr>
            <p:nvPr/>
          </p:nvSpPr>
          <p:spPr bwMode="auto">
            <a:xfrm>
              <a:off x="4469510" y="5538438"/>
              <a:ext cx="153793" cy="94894"/>
            </a:xfrm>
            <a:custGeom>
              <a:avLst/>
              <a:gdLst>
                <a:gd name="T0" fmla="*/ 0 w 1770"/>
                <a:gd name="T1" fmla="*/ 1106 h 1106"/>
                <a:gd name="T2" fmla="*/ 1769 w 1770"/>
                <a:gd name="T3" fmla="*/ 1106 h 1106"/>
                <a:gd name="T4" fmla="*/ 1770 w 1770"/>
                <a:gd name="T5" fmla="*/ 0 h 1106"/>
                <a:gd name="T6" fmla="*/ 0 w 1770"/>
                <a:gd name="T7" fmla="*/ 0 h 1106"/>
                <a:gd name="T8" fmla="*/ 0 w 1770"/>
                <a:gd name="T9" fmla="*/ 1106 h 1106"/>
                <a:gd name="T10" fmla="*/ 219 w 1770"/>
                <a:gd name="T11" fmla="*/ 239 h 1106"/>
                <a:gd name="T12" fmla="*/ 219 w 1770"/>
                <a:gd name="T13" fmla="*/ 440 h 1106"/>
                <a:gd name="T14" fmla="*/ 1496 w 1770"/>
                <a:gd name="T15" fmla="*/ 443 h 1106"/>
                <a:gd name="T16" fmla="*/ 1551 w 1770"/>
                <a:gd name="T17" fmla="*/ 442 h 1106"/>
                <a:gd name="T18" fmla="*/ 1551 w 1770"/>
                <a:gd name="T19" fmla="*/ 256 h 1106"/>
                <a:gd name="T20" fmla="*/ 1551 w 1770"/>
                <a:gd name="T21" fmla="*/ 224 h 1106"/>
                <a:gd name="T22" fmla="*/ 219 w 1770"/>
                <a:gd name="T23" fmla="*/ 221 h 1106"/>
                <a:gd name="T24" fmla="*/ 219 w 1770"/>
                <a:gd name="T25" fmla="*/ 239 h 1106"/>
                <a:gd name="T26" fmla="*/ 219 w 1770"/>
                <a:gd name="T27" fmla="*/ 685 h 1106"/>
                <a:gd name="T28" fmla="*/ 219 w 1770"/>
                <a:gd name="T29" fmla="*/ 887 h 1106"/>
                <a:gd name="T30" fmla="*/ 1496 w 1770"/>
                <a:gd name="T31" fmla="*/ 890 h 1106"/>
                <a:gd name="T32" fmla="*/ 1551 w 1770"/>
                <a:gd name="T33" fmla="*/ 889 h 1106"/>
                <a:gd name="T34" fmla="*/ 1551 w 1770"/>
                <a:gd name="T35" fmla="*/ 702 h 1106"/>
                <a:gd name="T36" fmla="*/ 1551 w 1770"/>
                <a:gd name="T37" fmla="*/ 670 h 1106"/>
                <a:gd name="T38" fmla="*/ 219 w 1770"/>
                <a:gd name="T39" fmla="*/ 668 h 1106"/>
                <a:gd name="T40" fmla="*/ 219 w 1770"/>
                <a:gd name="T41" fmla="*/ 685 h 1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70" h="1106">
                  <a:moveTo>
                    <a:pt x="0" y="1106"/>
                  </a:moveTo>
                  <a:lnTo>
                    <a:pt x="1769" y="1106"/>
                  </a:lnTo>
                  <a:lnTo>
                    <a:pt x="1770" y="0"/>
                  </a:lnTo>
                  <a:lnTo>
                    <a:pt x="0" y="0"/>
                  </a:lnTo>
                  <a:lnTo>
                    <a:pt x="0" y="1106"/>
                  </a:lnTo>
                  <a:close/>
                  <a:moveTo>
                    <a:pt x="219" y="239"/>
                  </a:moveTo>
                  <a:lnTo>
                    <a:pt x="219" y="440"/>
                  </a:lnTo>
                  <a:lnTo>
                    <a:pt x="1496" y="443"/>
                  </a:lnTo>
                  <a:lnTo>
                    <a:pt x="1551" y="442"/>
                  </a:lnTo>
                  <a:lnTo>
                    <a:pt x="1551" y="256"/>
                  </a:lnTo>
                  <a:lnTo>
                    <a:pt x="1551" y="224"/>
                  </a:lnTo>
                  <a:lnTo>
                    <a:pt x="219" y="221"/>
                  </a:lnTo>
                  <a:lnTo>
                    <a:pt x="219" y="239"/>
                  </a:lnTo>
                  <a:close/>
                  <a:moveTo>
                    <a:pt x="219" y="685"/>
                  </a:moveTo>
                  <a:lnTo>
                    <a:pt x="219" y="887"/>
                  </a:lnTo>
                  <a:lnTo>
                    <a:pt x="1496" y="890"/>
                  </a:lnTo>
                  <a:lnTo>
                    <a:pt x="1551" y="889"/>
                  </a:lnTo>
                  <a:lnTo>
                    <a:pt x="1551" y="702"/>
                  </a:lnTo>
                  <a:lnTo>
                    <a:pt x="1551" y="670"/>
                  </a:lnTo>
                  <a:lnTo>
                    <a:pt x="219" y="668"/>
                  </a:lnTo>
                  <a:lnTo>
                    <a:pt x="219" y="685"/>
                  </a:lnTo>
                  <a:close/>
                </a:path>
              </a:pathLst>
            </a:custGeom>
            <a:solidFill>
              <a:srgbClr val="6F0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Verdana" panose="020B0604030504040204" pitchFamily="34" charset="0"/>
              </a:endParaRPr>
            </a:p>
          </p:txBody>
        </p:sp>
        <p:sp>
          <p:nvSpPr>
            <p:cNvPr id="32" name="Freeform 7"/>
            <p:cNvSpPr>
              <a:spLocks/>
            </p:cNvSpPr>
            <p:nvPr/>
          </p:nvSpPr>
          <p:spPr bwMode="auto">
            <a:xfrm>
              <a:off x="4392613" y="5403051"/>
              <a:ext cx="307995" cy="175062"/>
            </a:xfrm>
            <a:custGeom>
              <a:avLst/>
              <a:gdLst>
                <a:gd name="T0" fmla="*/ 0 w 3552"/>
                <a:gd name="T1" fmla="*/ 424 h 2040"/>
                <a:gd name="T2" fmla="*/ 0 w 3552"/>
                <a:gd name="T3" fmla="*/ 1611 h 2040"/>
                <a:gd name="T4" fmla="*/ 77 w 3552"/>
                <a:gd name="T5" fmla="*/ 1803 h 2040"/>
                <a:gd name="T6" fmla="*/ 663 w 3552"/>
                <a:gd name="T7" fmla="*/ 2017 h 2040"/>
                <a:gd name="T8" fmla="*/ 666 w 3552"/>
                <a:gd name="T9" fmla="*/ 1351 h 2040"/>
                <a:gd name="T10" fmla="*/ 2882 w 3552"/>
                <a:gd name="T11" fmla="*/ 1352 h 2040"/>
                <a:gd name="T12" fmla="*/ 2882 w 3552"/>
                <a:gd name="T13" fmla="*/ 2017 h 2040"/>
                <a:gd name="T14" fmla="*/ 3265 w 3552"/>
                <a:gd name="T15" fmla="*/ 1979 h 2040"/>
                <a:gd name="T16" fmla="*/ 3482 w 3552"/>
                <a:gd name="T17" fmla="*/ 1783 h 2040"/>
                <a:gd name="T18" fmla="*/ 3545 w 3552"/>
                <a:gd name="T19" fmla="*/ 1433 h 2040"/>
                <a:gd name="T20" fmla="*/ 3545 w 3552"/>
                <a:gd name="T21" fmla="*/ 600 h 2040"/>
                <a:gd name="T22" fmla="*/ 3480 w 3552"/>
                <a:gd name="T23" fmla="*/ 252 h 2040"/>
                <a:gd name="T24" fmla="*/ 2882 w 3552"/>
                <a:gd name="T25" fmla="*/ 23 h 2040"/>
                <a:gd name="T26" fmla="*/ 2879 w 3552"/>
                <a:gd name="T27" fmla="*/ 688 h 2040"/>
                <a:gd name="T28" fmla="*/ 664 w 3552"/>
                <a:gd name="T29" fmla="*/ 688 h 2040"/>
                <a:gd name="T30" fmla="*/ 663 w 3552"/>
                <a:gd name="T31" fmla="*/ 23 h 2040"/>
                <a:gd name="T32" fmla="*/ 210 w 3552"/>
                <a:gd name="T33" fmla="*/ 102 h 2040"/>
                <a:gd name="T34" fmla="*/ 0 w 3552"/>
                <a:gd name="T35" fmla="*/ 424 h 20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552" h="2040">
                  <a:moveTo>
                    <a:pt x="0" y="424"/>
                  </a:moveTo>
                  <a:lnTo>
                    <a:pt x="0" y="1611"/>
                  </a:lnTo>
                  <a:cubicBezTo>
                    <a:pt x="19" y="1652"/>
                    <a:pt x="13" y="1715"/>
                    <a:pt x="77" y="1803"/>
                  </a:cubicBezTo>
                  <a:cubicBezTo>
                    <a:pt x="250" y="2040"/>
                    <a:pt x="403" y="2017"/>
                    <a:pt x="663" y="2017"/>
                  </a:cubicBezTo>
                  <a:lnTo>
                    <a:pt x="666" y="1351"/>
                  </a:lnTo>
                  <a:lnTo>
                    <a:pt x="2882" y="1352"/>
                  </a:lnTo>
                  <a:lnTo>
                    <a:pt x="2882" y="2017"/>
                  </a:lnTo>
                  <a:cubicBezTo>
                    <a:pt x="3016" y="2016"/>
                    <a:pt x="3155" y="2031"/>
                    <a:pt x="3265" y="1979"/>
                  </a:cubicBezTo>
                  <a:cubicBezTo>
                    <a:pt x="3356" y="1935"/>
                    <a:pt x="3432" y="1865"/>
                    <a:pt x="3482" y="1783"/>
                  </a:cubicBezTo>
                  <a:cubicBezTo>
                    <a:pt x="3552" y="1668"/>
                    <a:pt x="3545" y="1580"/>
                    <a:pt x="3545" y="1433"/>
                  </a:cubicBezTo>
                  <a:lnTo>
                    <a:pt x="3545" y="600"/>
                  </a:lnTo>
                  <a:cubicBezTo>
                    <a:pt x="3545" y="452"/>
                    <a:pt x="3550" y="361"/>
                    <a:pt x="3480" y="252"/>
                  </a:cubicBezTo>
                  <a:cubicBezTo>
                    <a:pt x="3316" y="0"/>
                    <a:pt x="3130" y="22"/>
                    <a:pt x="2882" y="23"/>
                  </a:cubicBezTo>
                  <a:lnTo>
                    <a:pt x="2879" y="688"/>
                  </a:lnTo>
                  <a:lnTo>
                    <a:pt x="664" y="688"/>
                  </a:lnTo>
                  <a:lnTo>
                    <a:pt x="663" y="23"/>
                  </a:lnTo>
                  <a:cubicBezTo>
                    <a:pt x="468" y="22"/>
                    <a:pt x="349" y="3"/>
                    <a:pt x="210" y="102"/>
                  </a:cubicBezTo>
                  <a:cubicBezTo>
                    <a:pt x="18" y="239"/>
                    <a:pt x="25" y="377"/>
                    <a:pt x="0" y="424"/>
                  </a:cubicBezTo>
                  <a:close/>
                </a:path>
              </a:pathLst>
            </a:custGeom>
            <a:solidFill>
              <a:srgbClr val="6F0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Verdana" panose="020B0604030504040204" pitchFamily="34" charset="0"/>
              </a:endParaRPr>
            </a:p>
          </p:txBody>
        </p:sp>
        <p:sp>
          <p:nvSpPr>
            <p:cNvPr id="33" name="Rectangle 8"/>
            <p:cNvSpPr>
              <a:spLocks noChangeArrowheads="1"/>
            </p:cNvSpPr>
            <p:nvPr/>
          </p:nvSpPr>
          <p:spPr bwMode="auto">
            <a:xfrm>
              <a:off x="4469510" y="5347833"/>
              <a:ext cx="153793" cy="95303"/>
            </a:xfrm>
            <a:prstGeom prst="rect">
              <a:avLst/>
            </a:prstGeom>
            <a:solidFill>
              <a:srgbClr val="6F006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dirty="0">
                <a:latin typeface="Verdana" panose="020B0604030504040204" pitchFamily="34" charset="0"/>
              </a:endParaRPr>
            </a:p>
          </p:txBody>
        </p:sp>
      </p:grpSp>
      <p:sp>
        <p:nvSpPr>
          <p:cNvPr id="34" name="Freeform 9"/>
          <p:cNvSpPr>
            <a:spLocks noEditPoints="1"/>
          </p:cNvSpPr>
          <p:nvPr userDrawn="1"/>
        </p:nvSpPr>
        <p:spPr bwMode="auto">
          <a:xfrm>
            <a:off x="4567139" y="4371412"/>
            <a:ext cx="275450" cy="178518"/>
          </a:xfrm>
          <a:custGeom>
            <a:avLst/>
            <a:gdLst>
              <a:gd name="T0" fmla="*/ 392 w 3473"/>
              <a:gd name="T1" fmla="*/ 19 h 2271"/>
              <a:gd name="T2" fmla="*/ 155 w 3473"/>
              <a:gd name="T3" fmla="*/ 146 h 2271"/>
              <a:gd name="T4" fmla="*/ 80 w 3473"/>
              <a:gd name="T5" fmla="*/ 251 h 2271"/>
              <a:gd name="T6" fmla="*/ 45 w 3473"/>
              <a:gd name="T7" fmla="*/ 1904 h 2271"/>
              <a:gd name="T8" fmla="*/ 169 w 3473"/>
              <a:gd name="T9" fmla="*/ 2140 h 2271"/>
              <a:gd name="T10" fmla="*/ 451 w 3473"/>
              <a:gd name="T11" fmla="*/ 2259 h 2271"/>
              <a:gd name="T12" fmla="*/ 1254 w 3473"/>
              <a:gd name="T13" fmla="*/ 2259 h 2271"/>
              <a:gd name="T14" fmla="*/ 2860 w 3473"/>
              <a:gd name="T15" fmla="*/ 2259 h 2271"/>
              <a:gd name="T16" fmla="*/ 3214 w 3473"/>
              <a:gd name="T17" fmla="*/ 2220 h 2271"/>
              <a:gd name="T18" fmla="*/ 3417 w 3473"/>
              <a:gd name="T19" fmla="*/ 2021 h 2271"/>
              <a:gd name="T20" fmla="*/ 3462 w 3473"/>
              <a:gd name="T21" fmla="*/ 1664 h 2271"/>
              <a:gd name="T22" fmla="*/ 3462 w 3473"/>
              <a:gd name="T23" fmla="*/ 461 h 2271"/>
              <a:gd name="T24" fmla="*/ 3106 w 3473"/>
              <a:gd name="T25" fmla="*/ 19 h 2271"/>
              <a:gd name="T26" fmla="*/ 2425 w 3473"/>
              <a:gd name="T27" fmla="*/ 11 h 2271"/>
              <a:gd name="T28" fmla="*/ 1066 w 3473"/>
              <a:gd name="T29" fmla="*/ 11 h 2271"/>
              <a:gd name="T30" fmla="*/ 392 w 3473"/>
              <a:gd name="T31" fmla="*/ 19 h 2271"/>
              <a:gd name="T32" fmla="*/ 250 w 3473"/>
              <a:gd name="T33" fmla="*/ 1695 h 2271"/>
              <a:gd name="T34" fmla="*/ 946 w 3473"/>
              <a:gd name="T35" fmla="*/ 1176 h 2271"/>
              <a:gd name="T36" fmla="*/ 969 w 3473"/>
              <a:gd name="T37" fmla="*/ 1159 h 2271"/>
              <a:gd name="T38" fmla="*/ 995 w 3473"/>
              <a:gd name="T39" fmla="*/ 1136 h 2271"/>
              <a:gd name="T40" fmla="*/ 625 w 3473"/>
              <a:gd name="T41" fmla="*/ 856 h 2271"/>
              <a:gd name="T42" fmla="*/ 253 w 3473"/>
              <a:gd name="T43" fmla="*/ 577 h 2271"/>
              <a:gd name="T44" fmla="*/ 250 w 3473"/>
              <a:gd name="T45" fmla="*/ 1695 h 2271"/>
              <a:gd name="T46" fmla="*/ 2501 w 3473"/>
              <a:gd name="T47" fmla="*/ 1134 h 2271"/>
              <a:gd name="T48" fmla="*/ 2525 w 3473"/>
              <a:gd name="T49" fmla="*/ 1157 h 2271"/>
              <a:gd name="T50" fmla="*/ 3245 w 3473"/>
              <a:gd name="T51" fmla="*/ 1695 h 2271"/>
              <a:gd name="T52" fmla="*/ 3246 w 3473"/>
              <a:gd name="T53" fmla="*/ 577 h 2271"/>
              <a:gd name="T54" fmla="*/ 2501 w 3473"/>
              <a:gd name="T55" fmla="*/ 1134 h 2271"/>
              <a:gd name="T56" fmla="*/ 250 w 3473"/>
              <a:gd name="T57" fmla="*/ 1829 h 2271"/>
              <a:gd name="T58" fmla="*/ 464 w 3473"/>
              <a:gd name="T59" fmla="*/ 2046 h 2271"/>
              <a:gd name="T60" fmla="*/ 892 w 3473"/>
              <a:gd name="T61" fmla="*/ 2046 h 2271"/>
              <a:gd name="T62" fmla="*/ 2605 w 3473"/>
              <a:gd name="T63" fmla="*/ 2046 h 2271"/>
              <a:gd name="T64" fmla="*/ 3034 w 3473"/>
              <a:gd name="T65" fmla="*/ 2046 h 2271"/>
              <a:gd name="T66" fmla="*/ 3248 w 3473"/>
              <a:gd name="T67" fmla="*/ 1829 h 2271"/>
              <a:gd name="T68" fmla="*/ 2412 w 3473"/>
              <a:gd name="T69" fmla="*/ 1205 h 2271"/>
              <a:gd name="T70" fmla="*/ 2105 w 3473"/>
              <a:gd name="T71" fmla="*/ 1432 h 2271"/>
              <a:gd name="T72" fmla="*/ 1554 w 3473"/>
              <a:gd name="T73" fmla="*/ 1552 h 2271"/>
              <a:gd name="T74" fmla="*/ 1093 w 3473"/>
              <a:gd name="T75" fmla="*/ 1205 h 2271"/>
              <a:gd name="T76" fmla="*/ 881 w 3473"/>
              <a:gd name="T77" fmla="*/ 1359 h 2271"/>
              <a:gd name="T78" fmla="*/ 250 w 3473"/>
              <a:gd name="T79" fmla="*/ 1829 h 2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473" h="2271">
                <a:moveTo>
                  <a:pt x="392" y="19"/>
                </a:moveTo>
                <a:cubicBezTo>
                  <a:pt x="287" y="41"/>
                  <a:pt x="207" y="89"/>
                  <a:pt x="155" y="146"/>
                </a:cubicBezTo>
                <a:cubicBezTo>
                  <a:pt x="128" y="175"/>
                  <a:pt x="102" y="207"/>
                  <a:pt x="80" y="251"/>
                </a:cubicBezTo>
                <a:cubicBezTo>
                  <a:pt x="21" y="371"/>
                  <a:pt x="0" y="1758"/>
                  <a:pt x="45" y="1904"/>
                </a:cubicBezTo>
                <a:cubicBezTo>
                  <a:pt x="64" y="1966"/>
                  <a:pt x="70" y="2049"/>
                  <a:pt x="169" y="2140"/>
                </a:cubicBezTo>
                <a:cubicBezTo>
                  <a:pt x="235" y="2201"/>
                  <a:pt x="323" y="2254"/>
                  <a:pt x="451" y="2259"/>
                </a:cubicBezTo>
                <a:cubicBezTo>
                  <a:pt x="711" y="2269"/>
                  <a:pt x="991" y="2259"/>
                  <a:pt x="1254" y="2259"/>
                </a:cubicBezTo>
                <a:cubicBezTo>
                  <a:pt x="1789" y="2259"/>
                  <a:pt x="2324" y="2259"/>
                  <a:pt x="2860" y="2259"/>
                </a:cubicBezTo>
                <a:cubicBezTo>
                  <a:pt x="2992" y="2259"/>
                  <a:pt x="3101" y="2271"/>
                  <a:pt x="3214" y="2220"/>
                </a:cubicBezTo>
                <a:cubicBezTo>
                  <a:pt x="3299" y="2181"/>
                  <a:pt x="3377" y="2104"/>
                  <a:pt x="3417" y="2021"/>
                </a:cubicBezTo>
                <a:cubicBezTo>
                  <a:pt x="3473" y="1910"/>
                  <a:pt x="3462" y="1798"/>
                  <a:pt x="3462" y="1664"/>
                </a:cubicBezTo>
                <a:lnTo>
                  <a:pt x="3462" y="461"/>
                </a:lnTo>
                <a:cubicBezTo>
                  <a:pt x="3461" y="220"/>
                  <a:pt x="3314" y="62"/>
                  <a:pt x="3106" y="19"/>
                </a:cubicBezTo>
                <a:cubicBezTo>
                  <a:pt x="2893" y="0"/>
                  <a:pt x="2644" y="11"/>
                  <a:pt x="2425" y="11"/>
                </a:cubicBezTo>
                <a:lnTo>
                  <a:pt x="1066" y="11"/>
                </a:lnTo>
                <a:cubicBezTo>
                  <a:pt x="846" y="12"/>
                  <a:pt x="606" y="0"/>
                  <a:pt x="392" y="19"/>
                </a:cubicBezTo>
                <a:close/>
                <a:moveTo>
                  <a:pt x="250" y="1695"/>
                </a:moveTo>
                <a:lnTo>
                  <a:pt x="946" y="1176"/>
                </a:lnTo>
                <a:cubicBezTo>
                  <a:pt x="955" y="1169"/>
                  <a:pt x="961" y="1166"/>
                  <a:pt x="969" y="1159"/>
                </a:cubicBezTo>
                <a:lnTo>
                  <a:pt x="995" y="1136"/>
                </a:lnTo>
                <a:cubicBezTo>
                  <a:pt x="971" y="1110"/>
                  <a:pt x="661" y="883"/>
                  <a:pt x="625" y="856"/>
                </a:cubicBezTo>
                <a:cubicBezTo>
                  <a:pt x="501" y="763"/>
                  <a:pt x="374" y="670"/>
                  <a:pt x="253" y="577"/>
                </a:cubicBezTo>
                <a:lnTo>
                  <a:pt x="250" y="1695"/>
                </a:lnTo>
                <a:close/>
                <a:moveTo>
                  <a:pt x="2501" y="1134"/>
                </a:moveTo>
                <a:lnTo>
                  <a:pt x="2525" y="1157"/>
                </a:lnTo>
                <a:cubicBezTo>
                  <a:pt x="2738" y="1326"/>
                  <a:pt x="3024" y="1528"/>
                  <a:pt x="3245" y="1695"/>
                </a:cubicBezTo>
                <a:lnTo>
                  <a:pt x="3246" y="577"/>
                </a:lnTo>
                <a:lnTo>
                  <a:pt x="2501" y="1134"/>
                </a:lnTo>
                <a:close/>
                <a:moveTo>
                  <a:pt x="250" y="1829"/>
                </a:moveTo>
                <a:cubicBezTo>
                  <a:pt x="256" y="1953"/>
                  <a:pt x="339" y="2042"/>
                  <a:pt x="464" y="2046"/>
                </a:cubicBezTo>
                <a:cubicBezTo>
                  <a:pt x="604" y="2050"/>
                  <a:pt x="751" y="2046"/>
                  <a:pt x="892" y="2046"/>
                </a:cubicBezTo>
                <a:lnTo>
                  <a:pt x="2605" y="2046"/>
                </a:lnTo>
                <a:cubicBezTo>
                  <a:pt x="2747" y="2046"/>
                  <a:pt x="2893" y="2050"/>
                  <a:pt x="3034" y="2046"/>
                </a:cubicBezTo>
                <a:cubicBezTo>
                  <a:pt x="3159" y="2042"/>
                  <a:pt x="3242" y="1953"/>
                  <a:pt x="3248" y="1829"/>
                </a:cubicBezTo>
                <a:lnTo>
                  <a:pt x="2412" y="1205"/>
                </a:lnTo>
                <a:cubicBezTo>
                  <a:pt x="2387" y="1215"/>
                  <a:pt x="2147" y="1400"/>
                  <a:pt x="2105" y="1432"/>
                </a:cubicBezTo>
                <a:cubicBezTo>
                  <a:pt x="1945" y="1551"/>
                  <a:pt x="1783" y="1714"/>
                  <a:pt x="1554" y="1552"/>
                </a:cubicBezTo>
                <a:lnTo>
                  <a:pt x="1093" y="1205"/>
                </a:lnTo>
                <a:cubicBezTo>
                  <a:pt x="1068" y="1214"/>
                  <a:pt x="915" y="1334"/>
                  <a:pt x="881" y="1359"/>
                </a:cubicBezTo>
                <a:lnTo>
                  <a:pt x="250" y="1829"/>
                </a:lnTo>
                <a:close/>
              </a:path>
            </a:pathLst>
          </a:custGeom>
          <a:solidFill>
            <a:srgbClr val="6F0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Verdana" panose="020B0604030504040204" pitchFamily="34" charset="0"/>
            </a:endParaRPr>
          </a:p>
        </p:txBody>
      </p:sp>
      <p:sp>
        <p:nvSpPr>
          <p:cNvPr id="35" name="Freeform 10"/>
          <p:cNvSpPr>
            <a:spLocks noEditPoints="1"/>
          </p:cNvSpPr>
          <p:nvPr userDrawn="1"/>
        </p:nvSpPr>
        <p:spPr bwMode="auto">
          <a:xfrm>
            <a:off x="4518875" y="3810448"/>
            <a:ext cx="352546" cy="284057"/>
          </a:xfrm>
          <a:custGeom>
            <a:avLst/>
            <a:gdLst>
              <a:gd name="T0" fmla="*/ 3760 w 4441"/>
              <a:gd name="T1" fmla="*/ 2648 h 3610"/>
              <a:gd name="T2" fmla="*/ 1374 w 4441"/>
              <a:gd name="T3" fmla="*/ 3218 h 3610"/>
              <a:gd name="T4" fmla="*/ 2928 w 4441"/>
              <a:gd name="T5" fmla="*/ 3176 h 3610"/>
              <a:gd name="T6" fmla="*/ 2825 w 4441"/>
              <a:gd name="T7" fmla="*/ 3007 h 3610"/>
              <a:gd name="T8" fmla="*/ 3007 w 4441"/>
              <a:gd name="T9" fmla="*/ 2696 h 3610"/>
              <a:gd name="T10" fmla="*/ 2928 w 4441"/>
              <a:gd name="T11" fmla="*/ 3176 h 3610"/>
              <a:gd name="T12" fmla="*/ 2201 w 4441"/>
              <a:gd name="T13" fmla="*/ 921 h 3610"/>
              <a:gd name="T14" fmla="*/ 1801 w 4441"/>
              <a:gd name="T15" fmla="*/ 921 h 3610"/>
              <a:gd name="T16" fmla="*/ 2618 w 4441"/>
              <a:gd name="T17" fmla="*/ 2994 h 3610"/>
              <a:gd name="T18" fmla="*/ 2391 w 4441"/>
              <a:gd name="T19" fmla="*/ 2694 h 3610"/>
              <a:gd name="T20" fmla="*/ 2383 w 4441"/>
              <a:gd name="T21" fmla="*/ 921 h 3610"/>
              <a:gd name="T22" fmla="*/ 2383 w 4441"/>
              <a:gd name="T23" fmla="*/ 383 h 3610"/>
              <a:gd name="T24" fmla="*/ 2208 w 4441"/>
              <a:gd name="T25" fmla="*/ 3222 h 3610"/>
              <a:gd name="T26" fmla="*/ 1795 w 4441"/>
              <a:gd name="T27" fmla="*/ 2694 h 3610"/>
              <a:gd name="T28" fmla="*/ 1082 w 4441"/>
              <a:gd name="T29" fmla="*/ 922 h 3610"/>
              <a:gd name="T30" fmla="*/ 1981 w 4441"/>
              <a:gd name="T31" fmla="*/ 333 h 3610"/>
              <a:gd name="T32" fmla="*/ 3026 w 4441"/>
              <a:gd name="T33" fmla="*/ 921 h 3610"/>
              <a:gd name="T34" fmla="*/ 2610 w 4441"/>
              <a:gd name="T35" fmla="*/ 333 h 3610"/>
              <a:gd name="T36" fmla="*/ 3026 w 4441"/>
              <a:gd name="T37" fmla="*/ 921 h 3610"/>
              <a:gd name="T38" fmla="*/ 1770 w 4441"/>
              <a:gd name="T39" fmla="*/ 3014 h 3610"/>
              <a:gd name="T40" fmla="*/ 1083 w 4441"/>
              <a:gd name="T41" fmla="*/ 2694 h 3610"/>
              <a:gd name="T42" fmla="*/ 1704 w 4441"/>
              <a:gd name="T43" fmla="*/ 2520 h 3610"/>
              <a:gd name="T44" fmla="*/ 2208 w 4441"/>
              <a:gd name="T45" fmla="*/ 1901 h 3610"/>
              <a:gd name="T46" fmla="*/ 1704 w 4441"/>
              <a:gd name="T47" fmla="*/ 2520 h 3610"/>
              <a:gd name="T48" fmla="*/ 3002 w 4441"/>
              <a:gd name="T49" fmla="*/ 1720 h 3610"/>
              <a:gd name="T50" fmla="*/ 2392 w 4441"/>
              <a:gd name="T51" fmla="*/ 1094 h 3610"/>
              <a:gd name="T52" fmla="*/ 1587 w 4441"/>
              <a:gd name="T53" fmla="*/ 1713 h 3610"/>
              <a:gd name="T54" fmla="*/ 2208 w 4441"/>
              <a:gd name="T55" fmla="*/ 1098 h 3610"/>
              <a:gd name="T56" fmla="*/ 1847 w 4441"/>
              <a:gd name="T57" fmla="*/ 1095 h 3610"/>
              <a:gd name="T58" fmla="*/ 1717 w 4441"/>
              <a:gd name="T59" fmla="*/ 1095 h 3610"/>
              <a:gd name="T60" fmla="*/ 2383 w 4441"/>
              <a:gd name="T61" fmla="*/ 2520 h 3610"/>
              <a:gd name="T62" fmla="*/ 3004 w 4441"/>
              <a:gd name="T63" fmla="*/ 1899 h 3610"/>
              <a:gd name="T64" fmla="*/ 2383 w 4441"/>
              <a:gd name="T65" fmla="*/ 2520 h 3610"/>
              <a:gd name="T66" fmla="*/ 3803 w 4441"/>
              <a:gd name="T67" fmla="*/ 1720 h 3610"/>
              <a:gd name="T68" fmla="*/ 3075 w 4441"/>
              <a:gd name="T69" fmla="*/ 1095 h 3610"/>
              <a:gd name="T70" fmla="*/ 3186 w 4441"/>
              <a:gd name="T71" fmla="*/ 1720 h 3610"/>
              <a:gd name="T72" fmla="*/ 1407 w 4441"/>
              <a:gd name="T73" fmla="*/ 1721 h 3610"/>
              <a:gd name="T74" fmla="*/ 1512 w 4441"/>
              <a:gd name="T75" fmla="*/ 1095 h 3610"/>
              <a:gd name="T76" fmla="*/ 788 w 4441"/>
              <a:gd name="T77" fmla="*/ 1718 h 3610"/>
              <a:gd name="T78" fmla="*/ 1518 w 4441"/>
              <a:gd name="T79" fmla="*/ 2520 h 3610"/>
              <a:gd name="T80" fmla="*/ 786 w 4441"/>
              <a:gd name="T81" fmla="*/ 1896 h 3610"/>
              <a:gd name="T82" fmla="*/ 3073 w 4441"/>
              <a:gd name="T83" fmla="*/ 2520 h 3610"/>
              <a:gd name="T84" fmla="*/ 3807 w 4441"/>
              <a:gd name="T85" fmla="*/ 1894 h 3610"/>
              <a:gd name="T86" fmla="*/ 3073 w 4441"/>
              <a:gd name="T87" fmla="*/ 2520 h 3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441" h="3610">
                <a:moveTo>
                  <a:pt x="3415" y="3074"/>
                </a:moveTo>
                <a:cubicBezTo>
                  <a:pt x="3541" y="2958"/>
                  <a:pt x="3673" y="2797"/>
                  <a:pt x="3760" y="2648"/>
                </a:cubicBezTo>
                <a:cubicBezTo>
                  <a:pt x="4441" y="1477"/>
                  <a:pt x="3501" y="0"/>
                  <a:pt x="2146" y="130"/>
                </a:cubicBezTo>
                <a:cubicBezTo>
                  <a:pt x="594" y="280"/>
                  <a:pt x="0" y="2275"/>
                  <a:pt x="1374" y="3218"/>
                </a:cubicBezTo>
                <a:cubicBezTo>
                  <a:pt x="1946" y="3610"/>
                  <a:pt x="2896" y="3552"/>
                  <a:pt x="3415" y="3074"/>
                </a:cubicBezTo>
                <a:close/>
                <a:moveTo>
                  <a:pt x="2928" y="3176"/>
                </a:moveTo>
                <a:cubicBezTo>
                  <a:pt x="2791" y="3234"/>
                  <a:pt x="2770" y="3251"/>
                  <a:pt x="2609" y="3285"/>
                </a:cubicBezTo>
                <a:cubicBezTo>
                  <a:pt x="2674" y="3202"/>
                  <a:pt x="2758" y="3108"/>
                  <a:pt x="2825" y="3007"/>
                </a:cubicBezTo>
                <a:cubicBezTo>
                  <a:pt x="2860" y="2956"/>
                  <a:pt x="2893" y="2902"/>
                  <a:pt x="2920" y="2851"/>
                </a:cubicBezTo>
                <a:cubicBezTo>
                  <a:pt x="2946" y="2800"/>
                  <a:pt x="2970" y="2738"/>
                  <a:pt x="3007" y="2696"/>
                </a:cubicBezTo>
                <a:lnTo>
                  <a:pt x="3507" y="2693"/>
                </a:lnTo>
                <a:cubicBezTo>
                  <a:pt x="3465" y="2819"/>
                  <a:pt x="3115" y="3129"/>
                  <a:pt x="2928" y="3176"/>
                </a:cubicBezTo>
                <a:close/>
                <a:moveTo>
                  <a:pt x="1801" y="921"/>
                </a:moveTo>
                <a:lnTo>
                  <a:pt x="2201" y="921"/>
                </a:lnTo>
                <a:lnTo>
                  <a:pt x="2209" y="382"/>
                </a:lnTo>
                <a:cubicBezTo>
                  <a:pt x="2121" y="416"/>
                  <a:pt x="1795" y="811"/>
                  <a:pt x="1801" y="921"/>
                </a:cubicBezTo>
                <a:close/>
                <a:moveTo>
                  <a:pt x="2382" y="3234"/>
                </a:moveTo>
                <a:cubicBezTo>
                  <a:pt x="2488" y="3189"/>
                  <a:pt x="2555" y="3072"/>
                  <a:pt x="2618" y="2994"/>
                </a:cubicBezTo>
                <a:cubicBezTo>
                  <a:pt x="2669" y="2932"/>
                  <a:pt x="2778" y="2783"/>
                  <a:pt x="2794" y="2692"/>
                </a:cubicBezTo>
                <a:lnTo>
                  <a:pt x="2391" y="2694"/>
                </a:lnTo>
                <a:lnTo>
                  <a:pt x="2382" y="3234"/>
                </a:lnTo>
                <a:close/>
                <a:moveTo>
                  <a:pt x="2383" y="921"/>
                </a:moveTo>
                <a:lnTo>
                  <a:pt x="2800" y="922"/>
                </a:lnTo>
                <a:cubicBezTo>
                  <a:pt x="2728" y="733"/>
                  <a:pt x="2519" y="473"/>
                  <a:pt x="2383" y="383"/>
                </a:cubicBezTo>
                <a:lnTo>
                  <a:pt x="2383" y="921"/>
                </a:lnTo>
                <a:close/>
                <a:moveTo>
                  <a:pt x="2208" y="3222"/>
                </a:moveTo>
                <a:lnTo>
                  <a:pt x="2209" y="2694"/>
                </a:lnTo>
                <a:lnTo>
                  <a:pt x="1795" y="2694"/>
                </a:lnTo>
                <a:cubicBezTo>
                  <a:pt x="1856" y="2873"/>
                  <a:pt x="2078" y="3164"/>
                  <a:pt x="2208" y="3222"/>
                </a:cubicBezTo>
                <a:close/>
                <a:moveTo>
                  <a:pt x="1082" y="922"/>
                </a:moveTo>
                <a:lnTo>
                  <a:pt x="1601" y="921"/>
                </a:lnTo>
                <a:cubicBezTo>
                  <a:pt x="1662" y="684"/>
                  <a:pt x="1873" y="482"/>
                  <a:pt x="1981" y="333"/>
                </a:cubicBezTo>
                <a:cubicBezTo>
                  <a:pt x="1620" y="386"/>
                  <a:pt x="1197" y="697"/>
                  <a:pt x="1082" y="922"/>
                </a:cubicBezTo>
                <a:close/>
                <a:moveTo>
                  <a:pt x="3026" y="921"/>
                </a:moveTo>
                <a:lnTo>
                  <a:pt x="3508" y="921"/>
                </a:lnTo>
                <a:cubicBezTo>
                  <a:pt x="3422" y="699"/>
                  <a:pt x="2942" y="387"/>
                  <a:pt x="2610" y="333"/>
                </a:cubicBezTo>
                <a:cubicBezTo>
                  <a:pt x="2770" y="540"/>
                  <a:pt x="2785" y="518"/>
                  <a:pt x="2921" y="768"/>
                </a:cubicBezTo>
                <a:cubicBezTo>
                  <a:pt x="2956" y="834"/>
                  <a:pt x="2966" y="889"/>
                  <a:pt x="3026" y="921"/>
                </a:cubicBezTo>
                <a:close/>
                <a:moveTo>
                  <a:pt x="1984" y="3282"/>
                </a:moveTo>
                <a:cubicBezTo>
                  <a:pt x="1954" y="3232"/>
                  <a:pt x="1861" y="3151"/>
                  <a:pt x="1770" y="3014"/>
                </a:cubicBezTo>
                <a:cubicBezTo>
                  <a:pt x="1701" y="2910"/>
                  <a:pt x="1660" y="2810"/>
                  <a:pt x="1589" y="2695"/>
                </a:cubicBezTo>
                <a:lnTo>
                  <a:pt x="1083" y="2694"/>
                </a:lnTo>
                <a:cubicBezTo>
                  <a:pt x="1177" y="2901"/>
                  <a:pt x="1636" y="3248"/>
                  <a:pt x="1984" y="3282"/>
                </a:cubicBezTo>
                <a:close/>
                <a:moveTo>
                  <a:pt x="1704" y="2520"/>
                </a:moveTo>
                <a:lnTo>
                  <a:pt x="2209" y="2518"/>
                </a:lnTo>
                <a:lnTo>
                  <a:pt x="2208" y="1901"/>
                </a:lnTo>
                <a:lnTo>
                  <a:pt x="1585" y="1894"/>
                </a:lnTo>
                <a:cubicBezTo>
                  <a:pt x="1596" y="2162"/>
                  <a:pt x="1655" y="2296"/>
                  <a:pt x="1704" y="2520"/>
                </a:cubicBezTo>
                <a:close/>
                <a:moveTo>
                  <a:pt x="2383" y="1720"/>
                </a:moveTo>
                <a:lnTo>
                  <a:pt x="3002" y="1720"/>
                </a:lnTo>
                <a:cubicBezTo>
                  <a:pt x="3005" y="1532"/>
                  <a:pt x="2949" y="1257"/>
                  <a:pt x="2880" y="1098"/>
                </a:cubicBezTo>
                <a:lnTo>
                  <a:pt x="2392" y="1094"/>
                </a:lnTo>
                <a:lnTo>
                  <a:pt x="2383" y="1720"/>
                </a:lnTo>
                <a:close/>
                <a:moveTo>
                  <a:pt x="1587" y="1713"/>
                </a:moveTo>
                <a:lnTo>
                  <a:pt x="2206" y="1720"/>
                </a:lnTo>
                <a:lnTo>
                  <a:pt x="2208" y="1098"/>
                </a:lnTo>
                <a:lnTo>
                  <a:pt x="2079" y="1094"/>
                </a:lnTo>
                <a:lnTo>
                  <a:pt x="1847" y="1095"/>
                </a:lnTo>
                <a:lnTo>
                  <a:pt x="1789" y="1095"/>
                </a:lnTo>
                <a:lnTo>
                  <a:pt x="1717" y="1095"/>
                </a:lnTo>
                <a:cubicBezTo>
                  <a:pt x="1648" y="1222"/>
                  <a:pt x="1586" y="1540"/>
                  <a:pt x="1587" y="1713"/>
                </a:cubicBezTo>
                <a:close/>
                <a:moveTo>
                  <a:pt x="2383" y="2520"/>
                </a:moveTo>
                <a:cubicBezTo>
                  <a:pt x="2935" y="2520"/>
                  <a:pt x="2889" y="2597"/>
                  <a:pt x="2963" y="2239"/>
                </a:cubicBezTo>
                <a:cubicBezTo>
                  <a:pt x="2986" y="2128"/>
                  <a:pt x="3000" y="2015"/>
                  <a:pt x="3004" y="1899"/>
                </a:cubicBezTo>
                <a:lnTo>
                  <a:pt x="2384" y="1894"/>
                </a:lnTo>
                <a:lnTo>
                  <a:pt x="2383" y="2520"/>
                </a:lnTo>
                <a:close/>
                <a:moveTo>
                  <a:pt x="3186" y="1720"/>
                </a:moveTo>
                <a:lnTo>
                  <a:pt x="3803" y="1720"/>
                </a:lnTo>
                <a:cubicBezTo>
                  <a:pt x="3804" y="1550"/>
                  <a:pt x="3716" y="1206"/>
                  <a:pt x="3625" y="1097"/>
                </a:cubicBezTo>
                <a:lnTo>
                  <a:pt x="3075" y="1095"/>
                </a:lnTo>
                <a:cubicBezTo>
                  <a:pt x="3082" y="1167"/>
                  <a:pt x="3125" y="1289"/>
                  <a:pt x="3142" y="1377"/>
                </a:cubicBezTo>
                <a:cubicBezTo>
                  <a:pt x="3164" y="1493"/>
                  <a:pt x="3170" y="1601"/>
                  <a:pt x="3186" y="1720"/>
                </a:cubicBezTo>
                <a:close/>
                <a:moveTo>
                  <a:pt x="788" y="1718"/>
                </a:moveTo>
                <a:lnTo>
                  <a:pt x="1407" y="1721"/>
                </a:lnTo>
                <a:cubicBezTo>
                  <a:pt x="1419" y="1610"/>
                  <a:pt x="1426" y="1508"/>
                  <a:pt x="1445" y="1399"/>
                </a:cubicBezTo>
                <a:cubicBezTo>
                  <a:pt x="1461" y="1309"/>
                  <a:pt x="1510" y="1169"/>
                  <a:pt x="1512" y="1095"/>
                </a:cubicBezTo>
                <a:lnTo>
                  <a:pt x="965" y="1095"/>
                </a:lnTo>
                <a:cubicBezTo>
                  <a:pt x="862" y="1237"/>
                  <a:pt x="789" y="1521"/>
                  <a:pt x="788" y="1718"/>
                </a:cubicBezTo>
                <a:close/>
                <a:moveTo>
                  <a:pt x="952" y="2519"/>
                </a:moveTo>
                <a:lnTo>
                  <a:pt x="1518" y="2520"/>
                </a:lnTo>
                <a:cubicBezTo>
                  <a:pt x="1469" y="2291"/>
                  <a:pt x="1426" y="2168"/>
                  <a:pt x="1411" y="1908"/>
                </a:cubicBezTo>
                <a:cubicBezTo>
                  <a:pt x="1312" y="1875"/>
                  <a:pt x="915" y="1893"/>
                  <a:pt x="786" y="1896"/>
                </a:cubicBezTo>
                <a:cubicBezTo>
                  <a:pt x="801" y="2177"/>
                  <a:pt x="875" y="2301"/>
                  <a:pt x="952" y="2519"/>
                </a:cubicBezTo>
                <a:close/>
                <a:moveTo>
                  <a:pt x="3073" y="2520"/>
                </a:moveTo>
                <a:lnTo>
                  <a:pt x="3606" y="2520"/>
                </a:lnTo>
                <a:cubicBezTo>
                  <a:pt x="3732" y="2449"/>
                  <a:pt x="3794" y="2062"/>
                  <a:pt x="3807" y="1894"/>
                </a:cubicBezTo>
                <a:lnTo>
                  <a:pt x="3183" y="1895"/>
                </a:lnTo>
                <a:cubicBezTo>
                  <a:pt x="3161" y="2157"/>
                  <a:pt x="3122" y="2284"/>
                  <a:pt x="3073" y="2520"/>
                </a:cubicBezTo>
                <a:close/>
              </a:path>
            </a:pathLst>
          </a:custGeom>
          <a:solidFill>
            <a:srgbClr val="6F0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Verdana" panose="020B0604030504040204" pitchFamily="34" charset="0"/>
            </a:endParaRPr>
          </a:p>
        </p:txBody>
      </p:sp>
      <p:sp>
        <p:nvSpPr>
          <p:cNvPr id="38" name="Заголовок 7"/>
          <p:cNvSpPr>
            <a:spLocks noGrp="1"/>
          </p:cNvSpPr>
          <p:nvPr>
            <p:ph type="title"/>
          </p:nvPr>
        </p:nvSpPr>
        <p:spPr>
          <a:xfrm>
            <a:off x="720724" y="213921"/>
            <a:ext cx="9404351" cy="656030"/>
          </a:xfrm>
        </p:spPr>
        <p:txBody>
          <a:bodyPr>
            <a:normAutofit/>
          </a:bodyPr>
          <a:lstStyle>
            <a:lvl1pPr>
              <a:defRPr sz="2400">
                <a:solidFill>
                  <a:schemeClr val="accent1"/>
                </a:solidFill>
              </a:defRPr>
            </a:lvl1pPr>
          </a:lstStyle>
          <a:p>
            <a:r>
              <a:rPr lang="ru-RU" dirty="0" smtClean="0"/>
              <a:t>Образец заголовка</a:t>
            </a:r>
            <a:endParaRPr lang="ru-RU" dirty="0"/>
          </a:p>
        </p:txBody>
      </p:sp>
      <p:sp>
        <p:nvSpPr>
          <p:cNvPr id="19" name="Прямоугольник 18"/>
          <p:cNvSpPr/>
          <p:nvPr userDrawn="1"/>
        </p:nvSpPr>
        <p:spPr>
          <a:xfrm>
            <a:off x="-17585" y="0"/>
            <a:ext cx="448407" cy="6858000"/>
          </a:xfrm>
          <a:prstGeom prst="rect">
            <a:avLst/>
          </a:prstGeom>
          <a:solidFill>
            <a:srgbClr val="6F0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Verdana" panose="020B0604030504040204" pitchFamily="34" charset="0"/>
            </a:endParaRPr>
          </a:p>
        </p:txBody>
      </p:sp>
      <p:pic>
        <p:nvPicPr>
          <p:cNvPr id="22" name="Рисунок 2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05637" y="213920"/>
            <a:ext cx="1189162" cy="642407"/>
          </a:xfrm>
          <a:prstGeom prst="rect">
            <a:avLst/>
          </a:prstGeom>
        </p:spPr>
      </p:pic>
    </p:spTree>
    <p:extLst>
      <p:ext uri="{BB962C8B-B14F-4D97-AF65-F5344CB8AC3E}">
        <p14:creationId xmlns:p14="http://schemas.microsoft.com/office/powerpoint/2010/main" val="1960973201"/>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lvl1pPr>
              <a:defRPr/>
            </a:lvl1pPr>
          </a:lstStyle>
          <a:p>
            <a:r>
              <a:rPr lang="ru-RU" dirty="0" smtClean="0"/>
              <a:t>Образец заголовка</a:t>
            </a:r>
            <a:r>
              <a:rPr lang="en-US" dirty="0" smtClean="0"/>
              <a:t> </a:t>
            </a:r>
            <a:endParaRPr lang="ru-RU" dirty="0"/>
          </a:p>
        </p:txBody>
      </p:sp>
      <p:sp>
        <p:nvSpPr>
          <p:cNvPr id="4" name="Объект 3"/>
          <p:cNvSpPr>
            <a:spLocks noGrp="1"/>
          </p:cNvSpPr>
          <p:nvPr>
            <p:ph sz="quarter" idx="10"/>
          </p:nvPr>
        </p:nvSpPr>
        <p:spPr>
          <a:xfrm>
            <a:off x="571500" y="1196975"/>
            <a:ext cx="11277600" cy="5221288"/>
          </a:xfrm>
        </p:spPr>
        <p:txBody>
          <a:bodyPr/>
          <a:lstStyle/>
          <a:p>
            <a:pPr lvl="0"/>
            <a:r>
              <a:rPr lang="ru-RU" dirty="0" smtClean="0"/>
              <a:t>Образец текста</a:t>
            </a:r>
          </a:p>
          <a:p>
            <a:pPr lvl="1"/>
            <a:r>
              <a:rPr lang="ru-RU" dirty="0" smtClean="0"/>
              <a:t>Второй уровень</a:t>
            </a:r>
          </a:p>
          <a:p>
            <a:pPr lvl="2"/>
            <a:r>
              <a:rPr lang="ru-RU" dirty="0" smtClean="0"/>
              <a:t>Третий уровень</a:t>
            </a:r>
            <a:endParaRPr lang="ru-RU" dirty="0"/>
          </a:p>
        </p:txBody>
      </p:sp>
    </p:spTree>
    <p:extLst>
      <p:ext uri="{BB962C8B-B14F-4D97-AF65-F5344CB8AC3E}">
        <p14:creationId xmlns:p14="http://schemas.microsoft.com/office/powerpoint/2010/main" val="1563916864"/>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lvl1pPr>
              <a:defRPr/>
            </a:lvl1pPr>
          </a:lstStyle>
          <a:p>
            <a:r>
              <a:rPr lang="ru-RU" dirty="0" smtClean="0"/>
              <a:t>Образец заголовка</a:t>
            </a:r>
            <a:r>
              <a:rPr lang="en-US" dirty="0" smtClean="0"/>
              <a:t> </a:t>
            </a:r>
            <a:endParaRPr lang="ru-RU" dirty="0"/>
          </a:p>
        </p:txBody>
      </p:sp>
      <p:sp>
        <p:nvSpPr>
          <p:cNvPr id="4" name="Объект 3"/>
          <p:cNvSpPr>
            <a:spLocks noGrp="1"/>
          </p:cNvSpPr>
          <p:nvPr>
            <p:ph sz="quarter" idx="10"/>
          </p:nvPr>
        </p:nvSpPr>
        <p:spPr>
          <a:xfrm>
            <a:off x="571500" y="1196975"/>
            <a:ext cx="11277600" cy="5221288"/>
          </a:xfrm>
        </p:spPr>
        <p:txBody>
          <a:bodyPr/>
          <a:lstStyle/>
          <a:p>
            <a:pPr lvl="0"/>
            <a:r>
              <a:rPr lang="ru-RU" dirty="0" smtClean="0"/>
              <a:t>Образец текста</a:t>
            </a:r>
          </a:p>
          <a:p>
            <a:pPr lvl="1"/>
            <a:r>
              <a:rPr lang="ru-RU" dirty="0" smtClean="0"/>
              <a:t>Второй уровень</a:t>
            </a:r>
          </a:p>
          <a:p>
            <a:pPr lvl="2"/>
            <a:r>
              <a:rPr lang="ru-RU" dirty="0" smtClean="0"/>
              <a:t>Третий уровень</a:t>
            </a:r>
            <a:endParaRPr lang="ru-RU" dirty="0"/>
          </a:p>
        </p:txBody>
      </p:sp>
    </p:spTree>
    <p:extLst>
      <p:ext uri="{BB962C8B-B14F-4D97-AF65-F5344CB8AC3E}">
        <p14:creationId xmlns:p14="http://schemas.microsoft.com/office/powerpoint/2010/main" val="411920702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Заголовок и объект">
    <p:spTree>
      <p:nvGrpSpPr>
        <p:cNvPr id="1" name=""/>
        <p:cNvGrpSpPr/>
        <p:nvPr/>
      </p:nvGrpSpPr>
      <p:grpSpPr>
        <a:xfrm>
          <a:off x="0" y="0"/>
          <a:ext cx="0" cy="0"/>
          <a:chOff x="0" y="0"/>
          <a:chExt cx="0" cy="0"/>
        </a:xfrm>
      </p:grpSpPr>
      <p:sp>
        <p:nvSpPr>
          <p:cNvPr id="7" name="Заголовок 6"/>
          <p:cNvSpPr>
            <a:spLocks noGrp="1"/>
          </p:cNvSpPr>
          <p:nvPr>
            <p:ph type="title"/>
          </p:nvPr>
        </p:nvSpPr>
        <p:spPr/>
        <p:txBody>
          <a:bodyPr/>
          <a:lstStyle/>
          <a:p>
            <a:r>
              <a:rPr lang="ru-RU" smtClean="0"/>
              <a:t>Образец заголовка</a:t>
            </a:r>
            <a:endParaRPr lang="ru-RU"/>
          </a:p>
        </p:txBody>
      </p:sp>
      <p:sp>
        <p:nvSpPr>
          <p:cNvPr id="9" name="Объект 2"/>
          <p:cNvSpPr>
            <a:spLocks noGrp="1"/>
          </p:cNvSpPr>
          <p:nvPr>
            <p:ph idx="1"/>
          </p:nvPr>
        </p:nvSpPr>
        <p:spPr>
          <a:xfrm>
            <a:off x="720723" y="1260475"/>
            <a:ext cx="11136315" cy="5152500"/>
          </a:xfrm>
          <a:prstGeom prst="rect">
            <a:avLst/>
          </a:prstGeom>
        </p:spPr>
        <p:txBody>
          <a:bodyPr/>
          <a:lstStyle/>
          <a:p>
            <a:pPr lvl="0"/>
            <a:r>
              <a:rPr lang="ru-RU" dirty="0" smtClean="0"/>
              <a:t>Образец текста</a:t>
            </a:r>
          </a:p>
          <a:p>
            <a:pPr lvl="1"/>
            <a:r>
              <a:rPr lang="ru-RU" dirty="0" smtClean="0"/>
              <a:t>Второй уровень</a:t>
            </a:r>
          </a:p>
          <a:p>
            <a:pPr lvl="2"/>
            <a:r>
              <a:rPr lang="ru-RU" dirty="0" smtClean="0"/>
              <a:t>Третий уровень</a:t>
            </a:r>
            <a:endParaRPr lang="ru-RU" dirty="0"/>
          </a:p>
        </p:txBody>
      </p:sp>
    </p:spTree>
    <p:extLst>
      <p:ext uri="{BB962C8B-B14F-4D97-AF65-F5344CB8AC3E}">
        <p14:creationId xmlns:p14="http://schemas.microsoft.com/office/powerpoint/2010/main" val="38357561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Разделительный слайд">
    <p:spTree>
      <p:nvGrpSpPr>
        <p:cNvPr id="1" name=""/>
        <p:cNvGrpSpPr/>
        <p:nvPr/>
      </p:nvGrpSpPr>
      <p:grpSpPr>
        <a:xfrm>
          <a:off x="0" y="0"/>
          <a:ext cx="0" cy="0"/>
          <a:chOff x="0" y="0"/>
          <a:chExt cx="0" cy="0"/>
        </a:xfrm>
      </p:grpSpPr>
      <p:sp>
        <p:nvSpPr>
          <p:cNvPr id="25" name="Текст 2"/>
          <p:cNvSpPr>
            <a:spLocks noGrp="1"/>
          </p:cNvSpPr>
          <p:nvPr>
            <p:ph type="body" idx="1" hasCustomPrompt="1"/>
          </p:nvPr>
        </p:nvSpPr>
        <p:spPr>
          <a:xfrm>
            <a:off x="3554413" y="3409857"/>
            <a:ext cx="7202487" cy="2035367"/>
          </a:xfrm>
          <a:prstGeom prst="rect">
            <a:avLst/>
          </a:prstGeom>
        </p:spPr>
        <p:txBody>
          <a:bodyPr anchor="t">
            <a:noAutofit/>
          </a:bodyPr>
          <a:lstStyle>
            <a:lvl1pPr marL="0" indent="0">
              <a:spcBef>
                <a:spcPts val="0"/>
              </a:spcBef>
              <a:buNone/>
              <a:defRPr sz="1800">
                <a:solidFill>
                  <a:schemeClr val="accent5"/>
                </a:solidFill>
                <a:latin typeface="Verdana" panose="020B060403050404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dirty="0" smtClean="0"/>
              <a:t>Описание раздела</a:t>
            </a:r>
          </a:p>
        </p:txBody>
      </p:sp>
      <p:sp>
        <p:nvSpPr>
          <p:cNvPr id="24" name="Заголовок 1"/>
          <p:cNvSpPr>
            <a:spLocks noGrp="1"/>
          </p:cNvSpPr>
          <p:nvPr>
            <p:ph type="title" hasCustomPrompt="1"/>
          </p:nvPr>
        </p:nvSpPr>
        <p:spPr>
          <a:xfrm>
            <a:off x="3554413" y="1257300"/>
            <a:ext cx="7202487" cy="1293742"/>
          </a:xfrm>
          <a:prstGeom prst="rect">
            <a:avLst/>
          </a:prstGeom>
        </p:spPr>
        <p:txBody>
          <a:bodyPr anchor="b">
            <a:normAutofit/>
          </a:bodyPr>
          <a:lstStyle>
            <a:lvl1pPr algn="l">
              <a:lnSpc>
                <a:spcPct val="100000"/>
              </a:lnSpc>
              <a:defRPr sz="2400" b="0" cap="none" baseline="0">
                <a:solidFill>
                  <a:schemeClr val="accent4"/>
                </a:solidFill>
                <a:latin typeface="Verdana" panose="020B0604030504040204" pitchFamily="34" charset="0"/>
              </a:defRPr>
            </a:lvl1pPr>
          </a:lstStyle>
          <a:p>
            <a:r>
              <a:rPr lang="ru-RU" dirty="0" smtClean="0"/>
              <a:t>Название раздела</a:t>
            </a:r>
            <a:r>
              <a:rPr lang="en-US" dirty="0" smtClean="0"/>
              <a:t/>
            </a:r>
            <a:br>
              <a:rPr lang="en-US" dirty="0" smtClean="0"/>
            </a:br>
            <a:r>
              <a:rPr lang="ru-RU" dirty="0" smtClean="0"/>
              <a:t>в две строки</a:t>
            </a:r>
            <a:endParaRPr lang="ru-RU" dirty="0"/>
          </a:p>
        </p:txBody>
      </p:sp>
      <p:sp>
        <p:nvSpPr>
          <p:cNvPr id="13" name="Текст 15"/>
          <p:cNvSpPr>
            <a:spLocks noGrp="1"/>
          </p:cNvSpPr>
          <p:nvPr>
            <p:ph type="body" sz="quarter" idx="11" hasCustomPrompt="1"/>
          </p:nvPr>
        </p:nvSpPr>
        <p:spPr>
          <a:xfrm>
            <a:off x="1349829" y="3429000"/>
            <a:ext cx="1412422" cy="540000"/>
          </a:xfrm>
          <a:prstGeom prst="rect">
            <a:avLst/>
          </a:prstGeom>
        </p:spPr>
        <p:txBody>
          <a:bodyPr anchor="b" anchorCtr="0">
            <a:noAutofit/>
          </a:bodyPr>
          <a:lstStyle>
            <a:lvl1pPr marL="0" marR="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sz="6600" b="0">
                <a:solidFill>
                  <a:schemeClr val="accent1"/>
                </a:solidFill>
                <a:latin typeface="Verdana" panose="020B0604030504040204" pitchFamily="34" charset="0"/>
                <a:ea typeface="Verdana" panose="020B0604030504040204" pitchFamily="34" charset="0"/>
                <a:cs typeface="Verdana" panose="020B0604030504040204" pitchFamily="34" charset="0"/>
              </a:defRPr>
            </a:lvl1pPr>
          </a:lstStyle>
          <a:p>
            <a:pPr marL="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r>
              <a:rPr lang="en-US" dirty="0" smtClean="0"/>
              <a:t>##</a:t>
            </a:r>
            <a:endParaRPr lang="ru-RU" dirty="0"/>
          </a:p>
        </p:txBody>
      </p:sp>
      <p:cxnSp>
        <p:nvCxnSpPr>
          <p:cNvPr id="8" name="Прямая соединительная линия 7"/>
          <p:cNvCxnSpPr/>
          <p:nvPr userDrawn="1"/>
        </p:nvCxnSpPr>
        <p:spPr>
          <a:xfrm>
            <a:off x="2921976" y="2860022"/>
            <a:ext cx="0" cy="1140480"/>
          </a:xfrm>
          <a:prstGeom prst="line">
            <a:avLst/>
          </a:prstGeom>
          <a:ln w="19050">
            <a:solidFill>
              <a:srgbClr val="6F006B"/>
            </a:solidFill>
          </a:ln>
        </p:spPr>
        <p:style>
          <a:lnRef idx="1">
            <a:schemeClr val="accent1"/>
          </a:lnRef>
          <a:fillRef idx="0">
            <a:schemeClr val="accent1"/>
          </a:fillRef>
          <a:effectRef idx="0">
            <a:schemeClr val="accent1"/>
          </a:effectRef>
          <a:fontRef idx="minor">
            <a:schemeClr val="tx1"/>
          </a:fontRef>
        </p:style>
      </p:cxnSp>
      <p:cxnSp>
        <p:nvCxnSpPr>
          <p:cNvPr id="10" name="Прямая соединительная линия 9"/>
          <p:cNvCxnSpPr/>
          <p:nvPr userDrawn="1"/>
        </p:nvCxnSpPr>
        <p:spPr>
          <a:xfrm>
            <a:off x="3554413" y="2691461"/>
            <a:ext cx="7202487" cy="0"/>
          </a:xfrm>
          <a:prstGeom prst="line">
            <a:avLst/>
          </a:prstGeom>
          <a:ln w="19050">
            <a:solidFill>
              <a:srgbClr val="435059"/>
            </a:solidFill>
          </a:ln>
        </p:spPr>
        <p:style>
          <a:lnRef idx="1">
            <a:schemeClr val="accent1"/>
          </a:lnRef>
          <a:fillRef idx="0">
            <a:schemeClr val="accent1"/>
          </a:fillRef>
          <a:effectRef idx="0">
            <a:schemeClr val="accent1"/>
          </a:effectRef>
          <a:fontRef idx="minor">
            <a:schemeClr val="tx1"/>
          </a:fontRef>
        </p:style>
      </p:cxnSp>
      <p:sp>
        <p:nvSpPr>
          <p:cNvPr id="17" name="Текст 16"/>
          <p:cNvSpPr>
            <a:spLocks noGrp="1"/>
          </p:cNvSpPr>
          <p:nvPr>
            <p:ph type="body" sz="quarter" idx="25"/>
          </p:nvPr>
        </p:nvSpPr>
        <p:spPr>
          <a:xfrm>
            <a:off x="3554413" y="2831881"/>
            <a:ext cx="7202487" cy="395288"/>
          </a:xfrm>
          <a:prstGeom prst="rect">
            <a:avLst/>
          </a:prstGeom>
        </p:spPr>
        <p:txBody>
          <a:bodyPr>
            <a:normAutofit/>
          </a:bodyPr>
          <a:lstStyle>
            <a:lvl1pPr>
              <a:defRPr sz="2000">
                <a:solidFill>
                  <a:schemeClr val="accent1"/>
                </a:solidFill>
                <a:latin typeface="Verdana" panose="020B0604030504040204" pitchFamily="34" charset="0"/>
                <a:ea typeface="Verdana" panose="020B0604030504040204" pitchFamily="34" charset="0"/>
                <a:cs typeface="Verdana" panose="020B0604030504040204" pitchFamily="34" charset="0"/>
              </a:defRPr>
            </a:lvl1pPr>
          </a:lstStyle>
          <a:p>
            <a:pPr lvl="0"/>
            <a:r>
              <a:rPr lang="ru-RU" dirty="0" smtClean="0"/>
              <a:t>Образец текста</a:t>
            </a:r>
          </a:p>
        </p:txBody>
      </p:sp>
      <p:sp>
        <p:nvSpPr>
          <p:cNvPr id="12" name="Прямоугольник 11"/>
          <p:cNvSpPr/>
          <p:nvPr userDrawn="1"/>
        </p:nvSpPr>
        <p:spPr>
          <a:xfrm>
            <a:off x="-17585" y="0"/>
            <a:ext cx="448407" cy="6858000"/>
          </a:xfrm>
          <a:prstGeom prst="rect">
            <a:avLst/>
          </a:prstGeom>
          <a:solidFill>
            <a:srgbClr val="6F0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Verdana" panose="020B0604030504040204" pitchFamily="34" charset="0"/>
            </a:endParaRPr>
          </a:p>
        </p:txBody>
      </p:sp>
      <p:pic>
        <p:nvPicPr>
          <p:cNvPr id="11" name="Рисунок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05637" y="279741"/>
            <a:ext cx="1189162" cy="642407"/>
          </a:xfrm>
          <a:prstGeom prst="rect">
            <a:avLst/>
          </a:prstGeom>
        </p:spPr>
      </p:pic>
    </p:spTree>
    <p:extLst>
      <p:ext uri="{BB962C8B-B14F-4D97-AF65-F5344CB8AC3E}">
        <p14:creationId xmlns:p14="http://schemas.microsoft.com/office/powerpoint/2010/main" val="2395291761"/>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6773"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Объект и цитата">
    <p:spTree>
      <p:nvGrpSpPr>
        <p:cNvPr id="1" name=""/>
        <p:cNvGrpSpPr/>
        <p:nvPr/>
      </p:nvGrpSpPr>
      <p:grpSpPr>
        <a:xfrm>
          <a:off x="0" y="0"/>
          <a:ext cx="0" cy="0"/>
          <a:chOff x="0" y="0"/>
          <a:chExt cx="0" cy="0"/>
        </a:xfrm>
      </p:grpSpPr>
      <p:sp>
        <p:nvSpPr>
          <p:cNvPr id="10" name="Объект 2"/>
          <p:cNvSpPr>
            <a:spLocks noGrp="1"/>
          </p:cNvSpPr>
          <p:nvPr>
            <p:ph idx="16"/>
          </p:nvPr>
        </p:nvSpPr>
        <p:spPr>
          <a:xfrm>
            <a:off x="720723" y="3384303"/>
            <a:ext cx="11136315" cy="3028671"/>
          </a:xfrm>
          <a:prstGeom prst="rect">
            <a:avLst/>
          </a:prstGeom>
          <a:ln>
            <a:noFill/>
          </a:ln>
        </p:spPr>
        <p:txBody>
          <a:bodyPr/>
          <a:lstStyle/>
          <a:p>
            <a:pPr lvl="0"/>
            <a:r>
              <a:rPr lang="ru-RU" dirty="0" smtClean="0"/>
              <a:t>Образец текста</a:t>
            </a:r>
          </a:p>
          <a:p>
            <a:pPr lvl="1"/>
            <a:r>
              <a:rPr lang="ru-RU" dirty="0" smtClean="0"/>
              <a:t>Второй уровень</a:t>
            </a:r>
          </a:p>
          <a:p>
            <a:pPr lvl="2"/>
            <a:r>
              <a:rPr lang="ru-RU" dirty="0" smtClean="0"/>
              <a:t>Третий уровень</a:t>
            </a:r>
            <a:endParaRPr lang="ru-RU" dirty="0"/>
          </a:p>
        </p:txBody>
      </p:sp>
      <p:sp>
        <p:nvSpPr>
          <p:cNvPr id="8" name="Заголовок 7"/>
          <p:cNvSpPr>
            <a:spLocks noGrp="1"/>
          </p:cNvSpPr>
          <p:nvPr>
            <p:ph type="title"/>
          </p:nvPr>
        </p:nvSpPr>
        <p:spPr/>
        <p:txBody>
          <a:bodyPr/>
          <a:lstStyle/>
          <a:p>
            <a:r>
              <a:rPr lang="ru-RU" smtClean="0"/>
              <a:t>Образец заголовка</a:t>
            </a:r>
            <a:endParaRPr lang="ru-RU"/>
          </a:p>
        </p:txBody>
      </p:sp>
      <p:sp>
        <p:nvSpPr>
          <p:cNvPr id="5" name="Объект 9"/>
          <p:cNvSpPr>
            <a:spLocks noGrp="1"/>
          </p:cNvSpPr>
          <p:nvPr>
            <p:ph sz="quarter" idx="15"/>
          </p:nvPr>
        </p:nvSpPr>
        <p:spPr>
          <a:xfrm>
            <a:off x="8016776" y="1499987"/>
            <a:ext cx="3840261" cy="1496966"/>
          </a:xfrm>
          <a:prstGeom prst="rect">
            <a:avLst/>
          </a:prstGeom>
        </p:spPr>
        <p:txBody>
          <a:bodyPr>
            <a:normAutofit/>
          </a:bodyPr>
          <a:lstStyle>
            <a:lvl1pPr>
              <a:defRPr sz="2400">
                <a:solidFill>
                  <a:schemeClr val="accent1"/>
                </a:solidFill>
                <a:latin typeface="Verdana" panose="020B0604030504040204" pitchFamily="34" charset="0"/>
                <a:ea typeface="Verdana" panose="020B0604030504040204" pitchFamily="34" charset="0"/>
                <a:cs typeface="Verdana" panose="020B0604030504040204" pitchFamily="34" charset="0"/>
              </a:defRPr>
            </a:lvl1pPr>
            <a:lvl2pPr>
              <a:defRPr sz="1800">
                <a:solidFill>
                  <a:schemeClr val="accent1"/>
                </a:solidFill>
                <a:latin typeface="Verdana" panose="020B0604030504040204" pitchFamily="34" charset="0"/>
                <a:ea typeface="Verdana" panose="020B0604030504040204" pitchFamily="34" charset="0"/>
                <a:cs typeface="Verdana" panose="020B0604030504040204" pitchFamily="34" charset="0"/>
              </a:defRPr>
            </a:lvl2pPr>
            <a:lvl3pPr>
              <a:buClr>
                <a:schemeClr val="accent5"/>
              </a:buClr>
              <a:defRPr sz="1800">
                <a:solidFill>
                  <a:schemeClr val="accent1"/>
                </a:solidFill>
                <a:latin typeface="Verdana" panose="020B0604030504040204" pitchFamily="34" charset="0"/>
                <a:ea typeface="Verdana" panose="020B0604030504040204" pitchFamily="34" charset="0"/>
                <a:cs typeface="Verdana" panose="020B0604030504040204" pitchFamily="34" charset="0"/>
              </a:defRPr>
            </a:lvl3pPr>
          </a:lstStyle>
          <a:p>
            <a:pPr lvl="0"/>
            <a:r>
              <a:rPr lang="ru-RU" dirty="0" smtClean="0"/>
              <a:t>Образец текста</a:t>
            </a:r>
          </a:p>
        </p:txBody>
      </p:sp>
      <p:sp>
        <p:nvSpPr>
          <p:cNvPr id="9" name="Объект 1"/>
          <p:cNvSpPr txBox="1">
            <a:spLocks/>
          </p:cNvSpPr>
          <p:nvPr userDrawn="1"/>
        </p:nvSpPr>
        <p:spPr>
          <a:xfrm>
            <a:off x="7423260" y="1431091"/>
            <a:ext cx="481037" cy="360040"/>
          </a:xfrm>
          <a:prstGeom prst="rect">
            <a:avLst/>
          </a:prstGeom>
        </p:spPr>
        <p:txBody>
          <a:bodyPr vert="horz" lIns="0" tIns="0" rIns="0" bIns="0" rtlCol="0" anchor="ctr">
            <a:noAutofit/>
          </a:bodyPr>
          <a:lstStyle>
            <a:lvl1pPr marL="0" indent="0" algn="l" defTabSz="914400" rtl="0" eaLnBrk="1" latinLnBrk="0" hangingPunct="1">
              <a:spcBef>
                <a:spcPts val="1000"/>
              </a:spcBef>
              <a:buFont typeface="Arial" panose="020B0604020202020204" pitchFamily="34" charset="0"/>
              <a:buNone/>
              <a:defRPr sz="1200" kern="1200">
                <a:solidFill>
                  <a:schemeClr val="tx1"/>
                </a:solidFill>
                <a:latin typeface="+mn-lt"/>
                <a:ea typeface="+mn-ea"/>
                <a:cs typeface="+mn-cs"/>
              </a:defRPr>
            </a:lvl1pPr>
            <a:lvl2pPr marL="180975" indent="-180975" algn="l" defTabSz="914400" rtl="0" eaLnBrk="1" latinLnBrk="0" hangingPunct="1">
              <a:spcBef>
                <a:spcPts val="1000"/>
              </a:spcBef>
              <a:buClr>
                <a:schemeClr val="accent1"/>
              </a:buClr>
              <a:buFont typeface="Arial" panose="020B0604020202020204" pitchFamily="34" charset="0"/>
              <a:buChar char="●"/>
              <a:defRPr sz="1200" kern="1200">
                <a:solidFill>
                  <a:schemeClr val="tx1"/>
                </a:solidFill>
                <a:latin typeface="+mn-lt"/>
                <a:ea typeface="+mn-ea"/>
                <a:cs typeface="+mn-cs"/>
              </a:defRPr>
            </a:lvl2pPr>
            <a:lvl3pPr marL="355600" indent="-174625" algn="l" defTabSz="914400" rtl="0" eaLnBrk="1" latinLnBrk="0" hangingPunct="1">
              <a:spcBef>
                <a:spcPts val="500"/>
              </a:spcBef>
              <a:buClr>
                <a:schemeClr val="accent5"/>
              </a:buClr>
              <a:buFont typeface="Arial" panose="020B0604020202020204" pitchFamily="34" charset="0"/>
              <a:buChar char="●"/>
              <a:defRPr sz="11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ru-RU" sz="6000" dirty="0" smtClean="0">
                <a:solidFill>
                  <a:schemeClr val="accent1"/>
                </a:solidFill>
              </a:rPr>
              <a:t>«</a:t>
            </a:r>
            <a:endParaRPr lang="ru-RU" sz="6000" dirty="0">
              <a:solidFill>
                <a:schemeClr val="accent1"/>
              </a:solidFill>
            </a:endParaRPr>
          </a:p>
        </p:txBody>
      </p:sp>
      <p:sp>
        <p:nvSpPr>
          <p:cNvPr id="7" name="Объект 6"/>
          <p:cNvSpPr>
            <a:spLocks noGrp="1"/>
          </p:cNvSpPr>
          <p:nvPr>
            <p:ph sz="quarter" idx="17"/>
          </p:nvPr>
        </p:nvSpPr>
        <p:spPr>
          <a:xfrm>
            <a:off x="714375" y="1257300"/>
            <a:ext cx="5826125" cy="1808163"/>
          </a:xfrm>
        </p:spPr>
        <p:txBody>
          <a:bodyPr/>
          <a:lstStyle/>
          <a:p>
            <a:pPr lvl="0"/>
            <a:r>
              <a:rPr lang="ru-RU" dirty="0" smtClean="0"/>
              <a:t>Образец текста</a:t>
            </a:r>
          </a:p>
          <a:p>
            <a:pPr lvl="1"/>
            <a:r>
              <a:rPr lang="ru-RU" dirty="0" smtClean="0"/>
              <a:t>Второй уровень</a:t>
            </a:r>
          </a:p>
          <a:p>
            <a:pPr lvl="2"/>
            <a:r>
              <a:rPr lang="ru-RU" dirty="0" smtClean="0"/>
              <a:t>Третий уровень</a:t>
            </a:r>
            <a:endParaRPr lang="ru-RU" dirty="0"/>
          </a:p>
        </p:txBody>
      </p:sp>
    </p:spTree>
    <p:extLst>
      <p:ext uri="{BB962C8B-B14F-4D97-AF65-F5344CB8AC3E}">
        <p14:creationId xmlns:p14="http://schemas.microsoft.com/office/powerpoint/2010/main" val="2817950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Два объекта">
    <p:spTree>
      <p:nvGrpSpPr>
        <p:cNvPr id="1" name=""/>
        <p:cNvGrpSpPr/>
        <p:nvPr/>
      </p:nvGrpSpPr>
      <p:grpSpPr>
        <a:xfrm>
          <a:off x="0" y="0"/>
          <a:ext cx="0" cy="0"/>
          <a:chOff x="0" y="0"/>
          <a:chExt cx="0" cy="0"/>
        </a:xfrm>
      </p:grpSpPr>
      <p:sp>
        <p:nvSpPr>
          <p:cNvPr id="3" name="Объект 2"/>
          <p:cNvSpPr>
            <a:spLocks noGrp="1"/>
          </p:cNvSpPr>
          <p:nvPr>
            <p:ph sz="half" idx="1"/>
          </p:nvPr>
        </p:nvSpPr>
        <p:spPr>
          <a:xfrm>
            <a:off x="720724" y="1257300"/>
            <a:ext cx="5299076" cy="5159375"/>
          </a:xfrm>
          <a:prstGeom prst="rect">
            <a:avLst/>
          </a:prstGeom>
        </p:spPr>
        <p:txBody>
          <a:bodyPr/>
          <a:lstStyle/>
          <a:p>
            <a:pPr lvl="0"/>
            <a:r>
              <a:rPr lang="ru-RU" dirty="0" smtClean="0"/>
              <a:t>Образец текста</a:t>
            </a:r>
          </a:p>
          <a:p>
            <a:pPr lvl="1"/>
            <a:r>
              <a:rPr lang="ru-RU" dirty="0" smtClean="0"/>
              <a:t>Второй уровень</a:t>
            </a:r>
          </a:p>
          <a:p>
            <a:pPr lvl="2"/>
            <a:r>
              <a:rPr lang="ru-RU" dirty="0" smtClean="0"/>
              <a:t>Третий уровень</a:t>
            </a:r>
            <a:endParaRPr lang="ru-RU" dirty="0"/>
          </a:p>
        </p:txBody>
      </p:sp>
      <p:sp>
        <p:nvSpPr>
          <p:cNvPr id="4" name="Объект 3"/>
          <p:cNvSpPr>
            <a:spLocks noGrp="1"/>
          </p:cNvSpPr>
          <p:nvPr>
            <p:ph sz="half" idx="2"/>
          </p:nvPr>
        </p:nvSpPr>
        <p:spPr>
          <a:xfrm>
            <a:off x="6563355" y="1257300"/>
            <a:ext cx="5299200" cy="5159375"/>
          </a:xfrm>
          <a:prstGeom prst="rect">
            <a:avLst/>
          </a:prstGeom>
        </p:spPr>
        <p:txBody>
          <a:bodyPr/>
          <a:lstStyle/>
          <a:p>
            <a:pPr lvl="0"/>
            <a:r>
              <a:rPr lang="ru-RU" dirty="0" smtClean="0"/>
              <a:t>Образец текста</a:t>
            </a:r>
          </a:p>
          <a:p>
            <a:pPr lvl="1"/>
            <a:r>
              <a:rPr lang="ru-RU" dirty="0" smtClean="0"/>
              <a:t>Второй уровень</a:t>
            </a:r>
          </a:p>
          <a:p>
            <a:pPr lvl="2"/>
            <a:r>
              <a:rPr lang="ru-RU" dirty="0" smtClean="0"/>
              <a:t>Третий уровень</a:t>
            </a:r>
            <a:endParaRPr lang="ru-RU" dirty="0"/>
          </a:p>
        </p:txBody>
      </p:sp>
      <p:sp>
        <p:nvSpPr>
          <p:cNvPr id="8" name="Заголовок 7"/>
          <p:cNvSpPr>
            <a:spLocks noGrp="1"/>
          </p:cNvSpPr>
          <p:nvPr>
            <p:ph type="title"/>
          </p:nvPr>
        </p:nvSpPr>
        <p:spPr/>
        <p:txBody>
          <a:bodyPr/>
          <a:lstStyle/>
          <a:p>
            <a:r>
              <a:rPr lang="ru-RU" smtClean="0"/>
              <a:t>Образец заголовка</a:t>
            </a:r>
            <a:endParaRPr lang="ru-RU"/>
          </a:p>
        </p:txBody>
      </p:sp>
    </p:spTree>
    <p:extLst>
      <p:ext uri="{BB962C8B-B14F-4D97-AF65-F5344CB8AC3E}">
        <p14:creationId xmlns:p14="http://schemas.microsoft.com/office/powerpoint/2010/main" val="18449889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Объекта и Объект с заголовком">
    <p:spTree>
      <p:nvGrpSpPr>
        <p:cNvPr id="1" name=""/>
        <p:cNvGrpSpPr/>
        <p:nvPr/>
      </p:nvGrpSpPr>
      <p:grpSpPr>
        <a:xfrm>
          <a:off x="0" y="0"/>
          <a:ext cx="0" cy="0"/>
          <a:chOff x="0" y="0"/>
          <a:chExt cx="0" cy="0"/>
        </a:xfrm>
      </p:grpSpPr>
      <p:sp>
        <p:nvSpPr>
          <p:cNvPr id="3" name="Объект 2"/>
          <p:cNvSpPr>
            <a:spLocks noGrp="1"/>
          </p:cNvSpPr>
          <p:nvPr>
            <p:ph sz="half" idx="1"/>
          </p:nvPr>
        </p:nvSpPr>
        <p:spPr>
          <a:xfrm>
            <a:off x="720724" y="1257300"/>
            <a:ext cx="5299076" cy="5159375"/>
          </a:xfrm>
          <a:prstGeom prst="rect">
            <a:avLst/>
          </a:prstGeom>
        </p:spPr>
        <p:txBody>
          <a:bodyPr/>
          <a:lstStyle/>
          <a:p>
            <a:pPr lvl="0"/>
            <a:r>
              <a:rPr lang="ru-RU" dirty="0" smtClean="0"/>
              <a:t>Образец текста</a:t>
            </a:r>
          </a:p>
          <a:p>
            <a:pPr lvl="1"/>
            <a:r>
              <a:rPr lang="ru-RU" dirty="0" smtClean="0"/>
              <a:t>Второй уровень</a:t>
            </a:r>
          </a:p>
          <a:p>
            <a:pPr lvl="2"/>
            <a:r>
              <a:rPr lang="ru-RU" dirty="0" smtClean="0"/>
              <a:t>Третий уровень</a:t>
            </a:r>
            <a:endParaRPr lang="ru-RU" dirty="0"/>
          </a:p>
        </p:txBody>
      </p:sp>
      <p:sp>
        <p:nvSpPr>
          <p:cNvPr id="4" name="Объект 3"/>
          <p:cNvSpPr>
            <a:spLocks noGrp="1"/>
          </p:cNvSpPr>
          <p:nvPr>
            <p:ph sz="half" idx="2"/>
          </p:nvPr>
        </p:nvSpPr>
        <p:spPr>
          <a:xfrm>
            <a:off x="6563369" y="1803041"/>
            <a:ext cx="5299200" cy="4613634"/>
          </a:xfrm>
          <a:prstGeom prst="rect">
            <a:avLst/>
          </a:prstGeom>
        </p:spPr>
        <p:txBody>
          <a:bodyPr/>
          <a:lstStyle/>
          <a:p>
            <a:pPr lvl="0"/>
            <a:r>
              <a:rPr lang="ru-RU" dirty="0" smtClean="0"/>
              <a:t>Образец текста</a:t>
            </a:r>
          </a:p>
          <a:p>
            <a:pPr lvl="1"/>
            <a:r>
              <a:rPr lang="ru-RU" dirty="0" smtClean="0"/>
              <a:t>Второй уровень</a:t>
            </a:r>
          </a:p>
          <a:p>
            <a:pPr lvl="2"/>
            <a:r>
              <a:rPr lang="ru-RU" dirty="0" smtClean="0"/>
              <a:t>Третий уровень</a:t>
            </a:r>
            <a:endParaRPr lang="ru-RU" dirty="0"/>
          </a:p>
        </p:txBody>
      </p:sp>
      <p:sp>
        <p:nvSpPr>
          <p:cNvPr id="8" name="Заголовок 7"/>
          <p:cNvSpPr>
            <a:spLocks noGrp="1"/>
          </p:cNvSpPr>
          <p:nvPr>
            <p:ph type="title"/>
          </p:nvPr>
        </p:nvSpPr>
        <p:spPr/>
        <p:txBody>
          <a:bodyPr/>
          <a:lstStyle/>
          <a:p>
            <a:r>
              <a:rPr lang="ru-RU" smtClean="0"/>
              <a:t>Образец заголовка</a:t>
            </a:r>
            <a:endParaRPr lang="ru-RU"/>
          </a:p>
        </p:txBody>
      </p:sp>
      <p:sp>
        <p:nvSpPr>
          <p:cNvPr id="10" name="Текст 16"/>
          <p:cNvSpPr>
            <a:spLocks noGrp="1"/>
          </p:cNvSpPr>
          <p:nvPr>
            <p:ph type="body" sz="quarter" idx="25"/>
          </p:nvPr>
        </p:nvSpPr>
        <p:spPr>
          <a:xfrm>
            <a:off x="6563369" y="1260474"/>
            <a:ext cx="5299200" cy="385446"/>
          </a:xfrm>
          <a:prstGeom prst="rect">
            <a:avLst/>
          </a:prstGeom>
        </p:spPr>
        <p:txBody>
          <a:bodyPr>
            <a:noAutofit/>
          </a:bodyPr>
          <a:lstStyle>
            <a:lvl1pPr>
              <a:defRPr sz="2200">
                <a:solidFill>
                  <a:schemeClr val="accent1"/>
                </a:solidFill>
                <a:latin typeface="Verdana" panose="020B0604030504040204" pitchFamily="34" charset="0"/>
                <a:ea typeface="Verdana" panose="020B0604030504040204" pitchFamily="34" charset="0"/>
                <a:cs typeface="Verdana" panose="020B0604030504040204" pitchFamily="34" charset="0"/>
              </a:defRPr>
            </a:lvl1pPr>
          </a:lstStyle>
          <a:p>
            <a:pPr lvl="0"/>
            <a:r>
              <a:rPr lang="ru-RU" dirty="0" smtClean="0"/>
              <a:t>Образец текста</a:t>
            </a:r>
          </a:p>
        </p:txBody>
      </p:sp>
    </p:spTree>
    <p:extLst>
      <p:ext uri="{BB962C8B-B14F-4D97-AF65-F5344CB8AC3E}">
        <p14:creationId xmlns:p14="http://schemas.microsoft.com/office/powerpoint/2010/main" val="32184820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Два объекта и изображение с заголовками (вертик.)">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lstStyle/>
          <a:p>
            <a:r>
              <a:rPr lang="ru-RU" smtClean="0"/>
              <a:t>Образец заголовка</a:t>
            </a:r>
            <a:endParaRPr lang="ru-RU"/>
          </a:p>
        </p:txBody>
      </p:sp>
      <p:sp>
        <p:nvSpPr>
          <p:cNvPr id="7" name="Объект 3"/>
          <p:cNvSpPr>
            <a:spLocks noGrp="1"/>
          </p:cNvSpPr>
          <p:nvPr>
            <p:ph sz="half" idx="2"/>
          </p:nvPr>
        </p:nvSpPr>
        <p:spPr>
          <a:xfrm>
            <a:off x="6563359" y="1803041"/>
            <a:ext cx="5299076" cy="2673165"/>
          </a:xfrm>
          <a:prstGeom prst="rect">
            <a:avLst/>
          </a:prstGeom>
        </p:spPr>
        <p:txBody>
          <a:bodyPr/>
          <a:lstStyle/>
          <a:p>
            <a:pPr lvl="0"/>
            <a:r>
              <a:rPr lang="ru-RU" dirty="0" smtClean="0"/>
              <a:t>Образец текста</a:t>
            </a:r>
          </a:p>
          <a:p>
            <a:pPr lvl="1"/>
            <a:r>
              <a:rPr lang="ru-RU" dirty="0" smtClean="0"/>
              <a:t>Второй уровень</a:t>
            </a:r>
          </a:p>
          <a:p>
            <a:pPr lvl="2"/>
            <a:r>
              <a:rPr lang="ru-RU" dirty="0" smtClean="0"/>
              <a:t>Третий уровень</a:t>
            </a:r>
            <a:endParaRPr lang="ru-RU" dirty="0"/>
          </a:p>
        </p:txBody>
      </p:sp>
      <p:sp>
        <p:nvSpPr>
          <p:cNvPr id="8" name="Текст 16"/>
          <p:cNvSpPr>
            <a:spLocks noGrp="1"/>
          </p:cNvSpPr>
          <p:nvPr>
            <p:ph type="body" sz="quarter" idx="25"/>
          </p:nvPr>
        </p:nvSpPr>
        <p:spPr>
          <a:xfrm>
            <a:off x="6563359" y="1260474"/>
            <a:ext cx="5299076" cy="385446"/>
          </a:xfrm>
          <a:prstGeom prst="rect">
            <a:avLst/>
          </a:prstGeom>
        </p:spPr>
        <p:txBody>
          <a:bodyPr>
            <a:noAutofit/>
          </a:bodyPr>
          <a:lstStyle>
            <a:lvl1pPr>
              <a:defRPr sz="2200">
                <a:solidFill>
                  <a:schemeClr val="accent1"/>
                </a:solidFill>
                <a:latin typeface="Verdana" panose="020B0604030504040204" pitchFamily="34" charset="0"/>
                <a:ea typeface="Verdana" panose="020B0604030504040204" pitchFamily="34" charset="0"/>
                <a:cs typeface="Verdana" panose="020B0604030504040204" pitchFamily="34" charset="0"/>
              </a:defRPr>
            </a:lvl1pPr>
          </a:lstStyle>
          <a:p>
            <a:pPr lvl="0"/>
            <a:r>
              <a:rPr lang="ru-RU" dirty="0" smtClean="0"/>
              <a:t>Образец текста</a:t>
            </a:r>
          </a:p>
        </p:txBody>
      </p:sp>
      <p:sp>
        <p:nvSpPr>
          <p:cNvPr id="9" name="Объект 3"/>
          <p:cNvSpPr>
            <a:spLocks noGrp="1"/>
          </p:cNvSpPr>
          <p:nvPr>
            <p:ph sz="half" idx="27"/>
          </p:nvPr>
        </p:nvSpPr>
        <p:spPr>
          <a:xfrm>
            <a:off x="719137" y="1803041"/>
            <a:ext cx="5299076" cy="2673165"/>
          </a:xfrm>
          <a:prstGeom prst="rect">
            <a:avLst/>
          </a:prstGeom>
        </p:spPr>
        <p:txBody>
          <a:bodyPr/>
          <a:lstStyle/>
          <a:p>
            <a:pPr lvl="0"/>
            <a:r>
              <a:rPr lang="ru-RU" dirty="0" smtClean="0"/>
              <a:t>Образец текста</a:t>
            </a:r>
          </a:p>
          <a:p>
            <a:pPr lvl="1"/>
            <a:r>
              <a:rPr lang="ru-RU" dirty="0" smtClean="0"/>
              <a:t>Второй уровень</a:t>
            </a:r>
          </a:p>
          <a:p>
            <a:pPr lvl="2"/>
            <a:r>
              <a:rPr lang="ru-RU" dirty="0" smtClean="0"/>
              <a:t>Третий уровень</a:t>
            </a:r>
            <a:endParaRPr lang="ru-RU" dirty="0"/>
          </a:p>
        </p:txBody>
      </p:sp>
      <p:sp>
        <p:nvSpPr>
          <p:cNvPr id="10" name="Текст 16"/>
          <p:cNvSpPr>
            <a:spLocks noGrp="1"/>
          </p:cNvSpPr>
          <p:nvPr>
            <p:ph type="body" sz="quarter" idx="28"/>
          </p:nvPr>
        </p:nvSpPr>
        <p:spPr>
          <a:xfrm>
            <a:off x="719137" y="1260474"/>
            <a:ext cx="5299076" cy="385446"/>
          </a:xfrm>
          <a:prstGeom prst="rect">
            <a:avLst/>
          </a:prstGeom>
        </p:spPr>
        <p:txBody>
          <a:bodyPr>
            <a:noAutofit/>
          </a:bodyPr>
          <a:lstStyle>
            <a:lvl1pPr>
              <a:defRPr sz="2200">
                <a:solidFill>
                  <a:schemeClr val="accent1"/>
                </a:solidFill>
                <a:latin typeface="Verdana" panose="020B0604030504040204" pitchFamily="34" charset="0"/>
                <a:ea typeface="Verdana" panose="020B0604030504040204" pitchFamily="34" charset="0"/>
                <a:cs typeface="Verdana" panose="020B0604030504040204" pitchFamily="34" charset="0"/>
              </a:defRPr>
            </a:lvl1pPr>
          </a:lstStyle>
          <a:p>
            <a:pPr lvl="0"/>
            <a:r>
              <a:rPr lang="ru-RU" dirty="0" smtClean="0"/>
              <a:t>Образец текста</a:t>
            </a:r>
          </a:p>
        </p:txBody>
      </p:sp>
      <p:sp>
        <p:nvSpPr>
          <p:cNvPr id="11" name="Объект 3"/>
          <p:cNvSpPr>
            <a:spLocks noGrp="1"/>
          </p:cNvSpPr>
          <p:nvPr>
            <p:ph sz="half" idx="29"/>
          </p:nvPr>
        </p:nvSpPr>
        <p:spPr>
          <a:xfrm>
            <a:off x="719136" y="5175893"/>
            <a:ext cx="11137901" cy="1240782"/>
          </a:xfrm>
          <a:prstGeom prst="rect">
            <a:avLst/>
          </a:prstGeom>
        </p:spPr>
        <p:txBody>
          <a:bodyPr/>
          <a:lstStyle/>
          <a:p>
            <a:pPr lvl="0"/>
            <a:r>
              <a:rPr lang="ru-RU" dirty="0" smtClean="0"/>
              <a:t>Образец текста</a:t>
            </a:r>
          </a:p>
          <a:p>
            <a:pPr lvl="1"/>
            <a:r>
              <a:rPr lang="ru-RU" dirty="0" smtClean="0"/>
              <a:t>Второй уровень</a:t>
            </a:r>
            <a:endParaRPr lang="ru-RU" dirty="0"/>
          </a:p>
        </p:txBody>
      </p:sp>
      <p:sp>
        <p:nvSpPr>
          <p:cNvPr id="12" name="Текст 16"/>
          <p:cNvSpPr>
            <a:spLocks noGrp="1"/>
          </p:cNvSpPr>
          <p:nvPr>
            <p:ph type="body" sz="quarter" idx="30"/>
          </p:nvPr>
        </p:nvSpPr>
        <p:spPr>
          <a:xfrm>
            <a:off x="719136" y="4633326"/>
            <a:ext cx="11137901" cy="385446"/>
          </a:xfrm>
          <a:prstGeom prst="rect">
            <a:avLst/>
          </a:prstGeom>
        </p:spPr>
        <p:txBody>
          <a:bodyPr>
            <a:noAutofit/>
          </a:bodyPr>
          <a:lstStyle>
            <a:lvl1pPr>
              <a:defRPr sz="2200">
                <a:solidFill>
                  <a:schemeClr val="accent1"/>
                </a:solidFill>
                <a:latin typeface="Verdana" panose="020B0604030504040204" pitchFamily="34" charset="0"/>
                <a:ea typeface="Verdana" panose="020B0604030504040204" pitchFamily="34" charset="0"/>
                <a:cs typeface="Verdana" panose="020B0604030504040204" pitchFamily="34" charset="0"/>
              </a:defRPr>
            </a:lvl1pPr>
          </a:lstStyle>
          <a:p>
            <a:pPr lvl="0"/>
            <a:r>
              <a:rPr lang="ru-RU" dirty="0" smtClean="0"/>
              <a:t>Образец текста</a:t>
            </a:r>
          </a:p>
        </p:txBody>
      </p:sp>
    </p:spTree>
    <p:extLst>
      <p:ext uri="{BB962C8B-B14F-4D97-AF65-F5344CB8AC3E}">
        <p14:creationId xmlns:p14="http://schemas.microsoft.com/office/powerpoint/2010/main" val="36148180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Объект с подписью">
    <p:spTree>
      <p:nvGrpSpPr>
        <p:cNvPr id="1" name=""/>
        <p:cNvGrpSpPr/>
        <p:nvPr/>
      </p:nvGrpSpPr>
      <p:grpSpPr>
        <a:xfrm>
          <a:off x="0" y="0"/>
          <a:ext cx="0" cy="0"/>
          <a:chOff x="0" y="0"/>
          <a:chExt cx="0" cy="0"/>
        </a:xfrm>
      </p:grpSpPr>
      <p:sp>
        <p:nvSpPr>
          <p:cNvPr id="8" name="Заголовок 7"/>
          <p:cNvSpPr>
            <a:spLocks noGrp="1"/>
          </p:cNvSpPr>
          <p:nvPr>
            <p:ph type="title"/>
          </p:nvPr>
        </p:nvSpPr>
        <p:spPr/>
        <p:txBody>
          <a:bodyPr/>
          <a:lstStyle/>
          <a:p>
            <a:r>
              <a:rPr lang="ru-RU" smtClean="0"/>
              <a:t>Образец заголовка</a:t>
            </a:r>
            <a:endParaRPr lang="ru-RU"/>
          </a:p>
        </p:txBody>
      </p:sp>
      <p:sp>
        <p:nvSpPr>
          <p:cNvPr id="10" name="Объект 2"/>
          <p:cNvSpPr>
            <a:spLocks noGrp="1"/>
          </p:cNvSpPr>
          <p:nvPr>
            <p:ph sz="half" idx="1"/>
          </p:nvPr>
        </p:nvSpPr>
        <p:spPr>
          <a:xfrm>
            <a:off x="720723" y="1257301"/>
            <a:ext cx="11149014" cy="2963788"/>
          </a:xfrm>
          <a:prstGeom prst="rect">
            <a:avLst/>
          </a:prstGeom>
        </p:spPr>
        <p:txBody>
          <a:bodyPr/>
          <a:lstStyle/>
          <a:p>
            <a:pPr lvl="0"/>
            <a:r>
              <a:rPr lang="ru-RU" dirty="0" smtClean="0"/>
              <a:t>Образец текста</a:t>
            </a:r>
          </a:p>
          <a:p>
            <a:pPr lvl="1"/>
            <a:r>
              <a:rPr lang="ru-RU" dirty="0" smtClean="0"/>
              <a:t>Второй уровень</a:t>
            </a:r>
          </a:p>
          <a:p>
            <a:pPr lvl="2"/>
            <a:r>
              <a:rPr lang="ru-RU" dirty="0" smtClean="0"/>
              <a:t>Третий уровень</a:t>
            </a:r>
            <a:endParaRPr lang="ru-RU" dirty="0"/>
          </a:p>
        </p:txBody>
      </p:sp>
      <p:sp>
        <p:nvSpPr>
          <p:cNvPr id="11" name="Объект 2"/>
          <p:cNvSpPr>
            <a:spLocks noGrp="1"/>
          </p:cNvSpPr>
          <p:nvPr>
            <p:ph sz="half" idx="15"/>
          </p:nvPr>
        </p:nvSpPr>
        <p:spPr>
          <a:xfrm>
            <a:off x="708024" y="4365103"/>
            <a:ext cx="11149014" cy="2051572"/>
          </a:xfrm>
          <a:prstGeom prst="rect">
            <a:avLst/>
          </a:prstGeom>
        </p:spPr>
        <p:txBody>
          <a:bodyPr/>
          <a:lstStyle/>
          <a:p>
            <a:pPr lvl="0"/>
            <a:r>
              <a:rPr lang="ru-RU" dirty="0" smtClean="0"/>
              <a:t>Образец текста</a:t>
            </a:r>
          </a:p>
          <a:p>
            <a:pPr lvl="1"/>
            <a:r>
              <a:rPr lang="ru-RU" dirty="0" smtClean="0"/>
              <a:t>Второй уровень</a:t>
            </a:r>
          </a:p>
          <a:p>
            <a:pPr lvl="2"/>
            <a:r>
              <a:rPr lang="ru-RU" dirty="0" smtClean="0"/>
              <a:t>Третий уровень</a:t>
            </a:r>
            <a:endParaRPr lang="ru-RU" dirty="0"/>
          </a:p>
        </p:txBody>
      </p:sp>
    </p:spTree>
    <p:extLst>
      <p:ext uri="{BB962C8B-B14F-4D97-AF65-F5344CB8AC3E}">
        <p14:creationId xmlns:p14="http://schemas.microsoft.com/office/powerpoint/2010/main" val="7998187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Шесть объектов и шесть изображений с заголовками">
    <p:spTree>
      <p:nvGrpSpPr>
        <p:cNvPr id="1" name=""/>
        <p:cNvGrpSpPr/>
        <p:nvPr/>
      </p:nvGrpSpPr>
      <p:grpSpPr>
        <a:xfrm>
          <a:off x="0" y="0"/>
          <a:ext cx="0" cy="0"/>
          <a:chOff x="0" y="0"/>
          <a:chExt cx="0" cy="0"/>
        </a:xfrm>
      </p:grpSpPr>
      <p:sp>
        <p:nvSpPr>
          <p:cNvPr id="8" name="Заголовок 7"/>
          <p:cNvSpPr>
            <a:spLocks noGrp="1"/>
          </p:cNvSpPr>
          <p:nvPr>
            <p:ph type="title"/>
          </p:nvPr>
        </p:nvSpPr>
        <p:spPr/>
        <p:txBody>
          <a:bodyPr/>
          <a:lstStyle/>
          <a:p>
            <a:r>
              <a:rPr lang="ru-RU" smtClean="0"/>
              <a:t>Образец заголовка</a:t>
            </a:r>
            <a:endParaRPr lang="ru-RU"/>
          </a:p>
        </p:txBody>
      </p:sp>
      <p:sp>
        <p:nvSpPr>
          <p:cNvPr id="3" name="Объект 9"/>
          <p:cNvSpPr>
            <a:spLocks noGrp="1"/>
          </p:cNvSpPr>
          <p:nvPr>
            <p:ph sz="quarter" idx="18"/>
          </p:nvPr>
        </p:nvSpPr>
        <p:spPr>
          <a:xfrm>
            <a:off x="728015" y="1705383"/>
            <a:ext cx="5263482" cy="1062452"/>
          </a:xfrm>
          <a:prstGeom prst="rect">
            <a:avLst/>
          </a:prstGeom>
        </p:spPr>
        <p:txBody>
          <a:bodyPr>
            <a:normAutofit/>
          </a:bodyPr>
          <a:lstStyle>
            <a:lvl1pPr>
              <a:defRPr sz="2000">
                <a:solidFill>
                  <a:schemeClr val="accent4"/>
                </a:solidFill>
                <a:latin typeface="Verdana" panose="020B0604030504040204" pitchFamily="34" charset="0"/>
                <a:ea typeface="Verdana" panose="020B0604030504040204" pitchFamily="34" charset="0"/>
                <a:cs typeface="Verdana" panose="020B0604030504040204" pitchFamily="34" charset="0"/>
              </a:defRPr>
            </a:lvl1pPr>
            <a:lvl2pPr>
              <a:buClr>
                <a:schemeClr val="accent1"/>
              </a:buClr>
              <a:defRPr sz="1800">
                <a:solidFill>
                  <a:schemeClr val="accent4"/>
                </a:solidFill>
                <a:latin typeface="Verdana" panose="020B0604030504040204" pitchFamily="34" charset="0"/>
                <a:ea typeface="Verdana" panose="020B0604030504040204" pitchFamily="34" charset="0"/>
                <a:cs typeface="Verdana" panose="020B0604030504040204" pitchFamily="34" charset="0"/>
              </a:defRPr>
            </a:lvl2pPr>
            <a:lvl3pPr>
              <a:buClr>
                <a:schemeClr val="accent5"/>
              </a:buClr>
              <a:defRPr sz="1800">
                <a:solidFill>
                  <a:schemeClr val="accent4"/>
                </a:solidFill>
                <a:latin typeface="Verdana" panose="020B0604030504040204" pitchFamily="34" charset="0"/>
                <a:ea typeface="Verdana" panose="020B0604030504040204" pitchFamily="34" charset="0"/>
                <a:cs typeface="Verdana" panose="020B0604030504040204" pitchFamily="34" charset="0"/>
              </a:defRPr>
            </a:lvl3pPr>
          </a:lstStyle>
          <a:p>
            <a:pPr lvl="0"/>
            <a:r>
              <a:rPr lang="ru-RU" dirty="0" smtClean="0"/>
              <a:t>Образец текста</a:t>
            </a:r>
          </a:p>
          <a:p>
            <a:pPr lvl="1"/>
            <a:r>
              <a:rPr lang="ru-RU" dirty="0" smtClean="0"/>
              <a:t>Второй уровень</a:t>
            </a:r>
          </a:p>
          <a:p>
            <a:pPr lvl="2"/>
            <a:r>
              <a:rPr lang="ru-RU" dirty="0" smtClean="0"/>
              <a:t>Третий уровень</a:t>
            </a:r>
          </a:p>
        </p:txBody>
      </p:sp>
      <p:sp>
        <p:nvSpPr>
          <p:cNvPr id="4" name="Текст 16"/>
          <p:cNvSpPr>
            <a:spLocks noGrp="1"/>
          </p:cNvSpPr>
          <p:nvPr>
            <p:ph type="body" sz="quarter" idx="19"/>
          </p:nvPr>
        </p:nvSpPr>
        <p:spPr>
          <a:xfrm>
            <a:off x="728015" y="1258887"/>
            <a:ext cx="5263482" cy="320101"/>
          </a:xfrm>
          <a:prstGeom prst="rect">
            <a:avLst/>
          </a:prstGeom>
        </p:spPr>
        <p:txBody>
          <a:bodyPr>
            <a:noAutofit/>
          </a:bodyPr>
          <a:lstStyle>
            <a:lvl1pPr>
              <a:defRPr sz="2200">
                <a:solidFill>
                  <a:schemeClr val="accent1"/>
                </a:solidFill>
                <a:latin typeface="Verdana" panose="020B0604030504040204" pitchFamily="34" charset="0"/>
                <a:ea typeface="Verdana" panose="020B0604030504040204" pitchFamily="34" charset="0"/>
                <a:cs typeface="Verdana" panose="020B0604030504040204" pitchFamily="34" charset="0"/>
              </a:defRPr>
            </a:lvl1pPr>
          </a:lstStyle>
          <a:p>
            <a:pPr lvl="0"/>
            <a:r>
              <a:rPr lang="ru-RU" dirty="0" smtClean="0"/>
              <a:t>Образец текста</a:t>
            </a:r>
          </a:p>
        </p:txBody>
      </p:sp>
      <p:sp>
        <p:nvSpPr>
          <p:cNvPr id="5" name="Объект 9"/>
          <p:cNvSpPr>
            <a:spLocks noGrp="1"/>
          </p:cNvSpPr>
          <p:nvPr>
            <p:ph sz="quarter" idx="20"/>
          </p:nvPr>
        </p:nvSpPr>
        <p:spPr>
          <a:xfrm>
            <a:off x="728015" y="3408543"/>
            <a:ext cx="5263482" cy="1062452"/>
          </a:xfrm>
          <a:prstGeom prst="rect">
            <a:avLst/>
          </a:prstGeom>
        </p:spPr>
        <p:txBody>
          <a:bodyPr>
            <a:normAutofit/>
          </a:bodyPr>
          <a:lstStyle>
            <a:lvl1pPr>
              <a:defRPr sz="2000">
                <a:solidFill>
                  <a:schemeClr val="accent4"/>
                </a:solidFill>
                <a:latin typeface="Verdana" panose="020B0604030504040204" pitchFamily="34" charset="0"/>
                <a:ea typeface="Verdana" panose="020B0604030504040204" pitchFamily="34" charset="0"/>
                <a:cs typeface="Verdana" panose="020B0604030504040204" pitchFamily="34" charset="0"/>
              </a:defRPr>
            </a:lvl1pPr>
            <a:lvl2pPr>
              <a:buClr>
                <a:schemeClr val="accent1"/>
              </a:buClr>
              <a:defRPr sz="1800">
                <a:solidFill>
                  <a:schemeClr val="accent4"/>
                </a:solidFill>
                <a:latin typeface="Verdana" panose="020B0604030504040204" pitchFamily="34" charset="0"/>
                <a:ea typeface="Verdana" panose="020B0604030504040204" pitchFamily="34" charset="0"/>
                <a:cs typeface="Verdana" panose="020B0604030504040204" pitchFamily="34" charset="0"/>
              </a:defRPr>
            </a:lvl2pPr>
            <a:lvl3pPr>
              <a:buClr>
                <a:schemeClr val="accent5"/>
              </a:buClr>
              <a:defRPr sz="1800">
                <a:solidFill>
                  <a:schemeClr val="accent4"/>
                </a:solidFill>
                <a:latin typeface="Verdana" panose="020B0604030504040204" pitchFamily="34" charset="0"/>
                <a:ea typeface="Verdana" panose="020B0604030504040204" pitchFamily="34" charset="0"/>
                <a:cs typeface="Verdana" panose="020B0604030504040204" pitchFamily="34" charset="0"/>
              </a:defRPr>
            </a:lvl3pPr>
          </a:lstStyle>
          <a:p>
            <a:pPr lvl="0"/>
            <a:r>
              <a:rPr lang="ru-RU" dirty="0" smtClean="0"/>
              <a:t>Образец текста</a:t>
            </a:r>
          </a:p>
          <a:p>
            <a:pPr lvl="1"/>
            <a:r>
              <a:rPr lang="ru-RU" dirty="0" smtClean="0"/>
              <a:t>Второй уровень</a:t>
            </a:r>
          </a:p>
          <a:p>
            <a:pPr lvl="2"/>
            <a:r>
              <a:rPr lang="ru-RU" dirty="0" smtClean="0"/>
              <a:t>Третий уровень</a:t>
            </a:r>
          </a:p>
        </p:txBody>
      </p:sp>
      <p:sp>
        <p:nvSpPr>
          <p:cNvPr id="6" name="Текст 16"/>
          <p:cNvSpPr>
            <a:spLocks noGrp="1"/>
          </p:cNvSpPr>
          <p:nvPr>
            <p:ph type="body" sz="quarter" idx="21"/>
          </p:nvPr>
        </p:nvSpPr>
        <p:spPr>
          <a:xfrm>
            <a:off x="728015" y="2962047"/>
            <a:ext cx="5263482" cy="320101"/>
          </a:xfrm>
          <a:prstGeom prst="rect">
            <a:avLst/>
          </a:prstGeom>
        </p:spPr>
        <p:txBody>
          <a:bodyPr>
            <a:noAutofit/>
          </a:bodyPr>
          <a:lstStyle>
            <a:lvl1pPr>
              <a:defRPr sz="2200">
                <a:solidFill>
                  <a:schemeClr val="accent1"/>
                </a:solidFill>
                <a:latin typeface="Verdana" panose="020B0604030504040204" pitchFamily="34" charset="0"/>
                <a:ea typeface="Verdana" panose="020B0604030504040204" pitchFamily="34" charset="0"/>
                <a:cs typeface="Verdana" panose="020B0604030504040204" pitchFamily="34" charset="0"/>
              </a:defRPr>
            </a:lvl1pPr>
          </a:lstStyle>
          <a:p>
            <a:pPr lvl="0"/>
            <a:r>
              <a:rPr lang="ru-RU" dirty="0" smtClean="0"/>
              <a:t>Образец текста</a:t>
            </a:r>
          </a:p>
        </p:txBody>
      </p:sp>
      <p:sp>
        <p:nvSpPr>
          <p:cNvPr id="7" name="Объект 9"/>
          <p:cNvSpPr>
            <a:spLocks noGrp="1"/>
          </p:cNvSpPr>
          <p:nvPr>
            <p:ph sz="quarter" idx="22"/>
          </p:nvPr>
        </p:nvSpPr>
        <p:spPr>
          <a:xfrm>
            <a:off x="728015" y="5129349"/>
            <a:ext cx="5263482" cy="1287327"/>
          </a:xfrm>
          <a:prstGeom prst="rect">
            <a:avLst/>
          </a:prstGeom>
        </p:spPr>
        <p:txBody>
          <a:bodyPr>
            <a:normAutofit/>
          </a:bodyPr>
          <a:lstStyle>
            <a:lvl1pPr>
              <a:defRPr sz="2000">
                <a:solidFill>
                  <a:schemeClr val="accent4"/>
                </a:solidFill>
                <a:latin typeface="Verdana" panose="020B0604030504040204" pitchFamily="34" charset="0"/>
                <a:ea typeface="Verdana" panose="020B0604030504040204" pitchFamily="34" charset="0"/>
                <a:cs typeface="Verdana" panose="020B0604030504040204" pitchFamily="34" charset="0"/>
              </a:defRPr>
            </a:lvl1pPr>
            <a:lvl2pPr>
              <a:buClr>
                <a:schemeClr val="accent1"/>
              </a:buClr>
              <a:defRPr sz="1800">
                <a:solidFill>
                  <a:schemeClr val="accent4"/>
                </a:solidFill>
                <a:latin typeface="Verdana" panose="020B0604030504040204" pitchFamily="34" charset="0"/>
                <a:ea typeface="Verdana" panose="020B0604030504040204" pitchFamily="34" charset="0"/>
                <a:cs typeface="Verdana" panose="020B0604030504040204" pitchFamily="34" charset="0"/>
              </a:defRPr>
            </a:lvl2pPr>
            <a:lvl3pPr>
              <a:buClr>
                <a:schemeClr val="accent5"/>
              </a:buClr>
              <a:defRPr sz="1800">
                <a:solidFill>
                  <a:schemeClr val="accent4"/>
                </a:solidFill>
                <a:latin typeface="Verdana" panose="020B0604030504040204" pitchFamily="34" charset="0"/>
                <a:ea typeface="Verdana" panose="020B0604030504040204" pitchFamily="34" charset="0"/>
                <a:cs typeface="Verdana" panose="020B0604030504040204" pitchFamily="34" charset="0"/>
              </a:defRPr>
            </a:lvl3pPr>
          </a:lstStyle>
          <a:p>
            <a:pPr lvl="0"/>
            <a:r>
              <a:rPr lang="ru-RU" dirty="0" smtClean="0"/>
              <a:t>Образец текста</a:t>
            </a:r>
          </a:p>
          <a:p>
            <a:pPr lvl="1"/>
            <a:r>
              <a:rPr lang="ru-RU" dirty="0" smtClean="0"/>
              <a:t>Второй уровень</a:t>
            </a:r>
          </a:p>
          <a:p>
            <a:pPr lvl="2"/>
            <a:r>
              <a:rPr lang="ru-RU" dirty="0" smtClean="0"/>
              <a:t>Третий уровень</a:t>
            </a:r>
          </a:p>
        </p:txBody>
      </p:sp>
      <p:sp>
        <p:nvSpPr>
          <p:cNvPr id="9" name="Текст 16"/>
          <p:cNvSpPr>
            <a:spLocks noGrp="1"/>
          </p:cNvSpPr>
          <p:nvPr>
            <p:ph type="body" sz="quarter" idx="23"/>
          </p:nvPr>
        </p:nvSpPr>
        <p:spPr>
          <a:xfrm>
            <a:off x="728015" y="4660078"/>
            <a:ext cx="5263482" cy="320101"/>
          </a:xfrm>
          <a:prstGeom prst="rect">
            <a:avLst/>
          </a:prstGeom>
        </p:spPr>
        <p:txBody>
          <a:bodyPr>
            <a:noAutofit/>
          </a:bodyPr>
          <a:lstStyle>
            <a:lvl1pPr>
              <a:defRPr sz="2200">
                <a:solidFill>
                  <a:schemeClr val="accent1"/>
                </a:solidFill>
                <a:latin typeface="Verdana" panose="020B0604030504040204" pitchFamily="34" charset="0"/>
                <a:ea typeface="Verdana" panose="020B0604030504040204" pitchFamily="34" charset="0"/>
                <a:cs typeface="Verdana" panose="020B0604030504040204" pitchFamily="34" charset="0"/>
              </a:defRPr>
            </a:lvl1pPr>
          </a:lstStyle>
          <a:p>
            <a:pPr lvl="0"/>
            <a:r>
              <a:rPr lang="ru-RU" dirty="0" smtClean="0"/>
              <a:t>Образец текста</a:t>
            </a:r>
          </a:p>
        </p:txBody>
      </p:sp>
      <p:sp>
        <p:nvSpPr>
          <p:cNvPr id="16" name="Объект 9"/>
          <p:cNvSpPr>
            <a:spLocks noGrp="1"/>
          </p:cNvSpPr>
          <p:nvPr>
            <p:ph sz="quarter" idx="24"/>
          </p:nvPr>
        </p:nvSpPr>
        <p:spPr>
          <a:xfrm>
            <a:off x="6598967" y="1705383"/>
            <a:ext cx="5263482" cy="1062452"/>
          </a:xfrm>
          <a:prstGeom prst="rect">
            <a:avLst/>
          </a:prstGeom>
        </p:spPr>
        <p:txBody>
          <a:bodyPr>
            <a:normAutofit/>
          </a:bodyPr>
          <a:lstStyle>
            <a:lvl1pPr>
              <a:defRPr sz="2000">
                <a:solidFill>
                  <a:schemeClr val="accent4"/>
                </a:solidFill>
                <a:latin typeface="Verdana" panose="020B0604030504040204" pitchFamily="34" charset="0"/>
                <a:ea typeface="Verdana" panose="020B0604030504040204" pitchFamily="34" charset="0"/>
                <a:cs typeface="Verdana" panose="020B0604030504040204" pitchFamily="34" charset="0"/>
              </a:defRPr>
            </a:lvl1pPr>
            <a:lvl2pPr>
              <a:buClr>
                <a:schemeClr val="accent1"/>
              </a:buClr>
              <a:defRPr sz="1800">
                <a:solidFill>
                  <a:schemeClr val="accent4"/>
                </a:solidFill>
                <a:latin typeface="Verdana" panose="020B0604030504040204" pitchFamily="34" charset="0"/>
                <a:ea typeface="Verdana" panose="020B0604030504040204" pitchFamily="34" charset="0"/>
                <a:cs typeface="Verdana" panose="020B0604030504040204" pitchFamily="34" charset="0"/>
              </a:defRPr>
            </a:lvl2pPr>
            <a:lvl3pPr>
              <a:buClr>
                <a:schemeClr val="accent5"/>
              </a:buClr>
              <a:defRPr sz="1800">
                <a:solidFill>
                  <a:schemeClr val="accent4"/>
                </a:solidFill>
                <a:latin typeface="Verdana" panose="020B0604030504040204" pitchFamily="34" charset="0"/>
                <a:ea typeface="Verdana" panose="020B0604030504040204" pitchFamily="34" charset="0"/>
                <a:cs typeface="Verdana" panose="020B0604030504040204" pitchFamily="34" charset="0"/>
              </a:defRPr>
            </a:lvl3pPr>
          </a:lstStyle>
          <a:p>
            <a:pPr lvl="0"/>
            <a:r>
              <a:rPr lang="ru-RU" dirty="0" smtClean="0"/>
              <a:t>Образец текста</a:t>
            </a:r>
          </a:p>
          <a:p>
            <a:pPr lvl="1"/>
            <a:r>
              <a:rPr lang="ru-RU" dirty="0" smtClean="0"/>
              <a:t>Второй уровень</a:t>
            </a:r>
          </a:p>
          <a:p>
            <a:pPr lvl="2"/>
            <a:r>
              <a:rPr lang="ru-RU" dirty="0" smtClean="0"/>
              <a:t>Третий уровень</a:t>
            </a:r>
          </a:p>
        </p:txBody>
      </p:sp>
      <p:sp>
        <p:nvSpPr>
          <p:cNvPr id="17" name="Текст 16"/>
          <p:cNvSpPr>
            <a:spLocks noGrp="1"/>
          </p:cNvSpPr>
          <p:nvPr>
            <p:ph type="body" sz="quarter" idx="25"/>
          </p:nvPr>
        </p:nvSpPr>
        <p:spPr>
          <a:xfrm>
            <a:off x="6598967" y="1258887"/>
            <a:ext cx="5263482" cy="320101"/>
          </a:xfrm>
          <a:prstGeom prst="rect">
            <a:avLst/>
          </a:prstGeom>
        </p:spPr>
        <p:txBody>
          <a:bodyPr>
            <a:noAutofit/>
          </a:bodyPr>
          <a:lstStyle>
            <a:lvl1pPr>
              <a:defRPr sz="2200">
                <a:solidFill>
                  <a:schemeClr val="accent1"/>
                </a:solidFill>
                <a:latin typeface="Verdana" panose="020B0604030504040204" pitchFamily="34" charset="0"/>
                <a:ea typeface="Verdana" panose="020B0604030504040204" pitchFamily="34" charset="0"/>
                <a:cs typeface="Verdana" panose="020B0604030504040204" pitchFamily="34" charset="0"/>
              </a:defRPr>
            </a:lvl1pPr>
          </a:lstStyle>
          <a:p>
            <a:pPr lvl="0"/>
            <a:r>
              <a:rPr lang="ru-RU" dirty="0" smtClean="0"/>
              <a:t>Образец текста</a:t>
            </a:r>
          </a:p>
        </p:txBody>
      </p:sp>
      <p:sp>
        <p:nvSpPr>
          <p:cNvPr id="18" name="Объект 9"/>
          <p:cNvSpPr>
            <a:spLocks noGrp="1"/>
          </p:cNvSpPr>
          <p:nvPr>
            <p:ph sz="quarter" idx="26"/>
          </p:nvPr>
        </p:nvSpPr>
        <p:spPr>
          <a:xfrm>
            <a:off x="6598967" y="3408543"/>
            <a:ext cx="5263482" cy="1062452"/>
          </a:xfrm>
          <a:prstGeom prst="rect">
            <a:avLst/>
          </a:prstGeom>
        </p:spPr>
        <p:txBody>
          <a:bodyPr>
            <a:normAutofit/>
          </a:bodyPr>
          <a:lstStyle>
            <a:lvl1pPr>
              <a:defRPr sz="2000">
                <a:solidFill>
                  <a:schemeClr val="accent4"/>
                </a:solidFill>
                <a:latin typeface="Verdana" panose="020B0604030504040204" pitchFamily="34" charset="0"/>
                <a:ea typeface="Verdana" panose="020B0604030504040204" pitchFamily="34" charset="0"/>
                <a:cs typeface="Verdana" panose="020B0604030504040204" pitchFamily="34" charset="0"/>
              </a:defRPr>
            </a:lvl1pPr>
            <a:lvl2pPr>
              <a:buClr>
                <a:schemeClr val="accent1"/>
              </a:buClr>
              <a:defRPr sz="1800">
                <a:solidFill>
                  <a:schemeClr val="accent4"/>
                </a:solidFill>
                <a:latin typeface="Verdana" panose="020B0604030504040204" pitchFamily="34" charset="0"/>
                <a:ea typeface="Verdana" panose="020B0604030504040204" pitchFamily="34" charset="0"/>
                <a:cs typeface="Verdana" panose="020B0604030504040204" pitchFamily="34" charset="0"/>
              </a:defRPr>
            </a:lvl2pPr>
            <a:lvl3pPr>
              <a:buClr>
                <a:schemeClr val="accent5"/>
              </a:buClr>
              <a:defRPr sz="1800">
                <a:solidFill>
                  <a:schemeClr val="accent4"/>
                </a:solidFill>
                <a:latin typeface="Verdana" panose="020B0604030504040204" pitchFamily="34" charset="0"/>
                <a:ea typeface="Verdana" panose="020B0604030504040204" pitchFamily="34" charset="0"/>
                <a:cs typeface="Verdana" panose="020B0604030504040204" pitchFamily="34" charset="0"/>
              </a:defRPr>
            </a:lvl3pPr>
          </a:lstStyle>
          <a:p>
            <a:pPr lvl="0"/>
            <a:r>
              <a:rPr lang="ru-RU" dirty="0" smtClean="0"/>
              <a:t>Образец текста</a:t>
            </a:r>
          </a:p>
          <a:p>
            <a:pPr lvl="1"/>
            <a:r>
              <a:rPr lang="ru-RU" dirty="0" smtClean="0"/>
              <a:t>Второй уровень</a:t>
            </a:r>
          </a:p>
          <a:p>
            <a:pPr lvl="2"/>
            <a:r>
              <a:rPr lang="ru-RU" dirty="0" smtClean="0"/>
              <a:t>Третий уровень</a:t>
            </a:r>
          </a:p>
        </p:txBody>
      </p:sp>
      <p:sp>
        <p:nvSpPr>
          <p:cNvPr id="19" name="Текст 16"/>
          <p:cNvSpPr>
            <a:spLocks noGrp="1"/>
          </p:cNvSpPr>
          <p:nvPr>
            <p:ph type="body" sz="quarter" idx="27"/>
          </p:nvPr>
        </p:nvSpPr>
        <p:spPr>
          <a:xfrm>
            <a:off x="6598967" y="2962047"/>
            <a:ext cx="5263482" cy="320101"/>
          </a:xfrm>
          <a:prstGeom prst="rect">
            <a:avLst/>
          </a:prstGeom>
        </p:spPr>
        <p:txBody>
          <a:bodyPr>
            <a:noAutofit/>
          </a:bodyPr>
          <a:lstStyle>
            <a:lvl1pPr>
              <a:defRPr sz="2200">
                <a:solidFill>
                  <a:schemeClr val="accent1"/>
                </a:solidFill>
                <a:latin typeface="Verdana" panose="020B0604030504040204" pitchFamily="34" charset="0"/>
                <a:ea typeface="Verdana" panose="020B0604030504040204" pitchFamily="34" charset="0"/>
                <a:cs typeface="Verdana" panose="020B0604030504040204" pitchFamily="34" charset="0"/>
              </a:defRPr>
            </a:lvl1pPr>
          </a:lstStyle>
          <a:p>
            <a:pPr lvl="0"/>
            <a:r>
              <a:rPr lang="ru-RU" dirty="0" smtClean="0"/>
              <a:t>Образец текста</a:t>
            </a:r>
          </a:p>
        </p:txBody>
      </p:sp>
      <p:sp>
        <p:nvSpPr>
          <p:cNvPr id="20" name="Объект 9"/>
          <p:cNvSpPr>
            <a:spLocks noGrp="1"/>
          </p:cNvSpPr>
          <p:nvPr>
            <p:ph sz="quarter" idx="28"/>
          </p:nvPr>
        </p:nvSpPr>
        <p:spPr>
          <a:xfrm>
            <a:off x="6598967" y="5129349"/>
            <a:ext cx="5263482" cy="1287327"/>
          </a:xfrm>
          <a:prstGeom prst="rect">
            <a:avLst/>
          </a:prstGeom>
        </p:spPr>
        <p:txBody>
          <a:bodyPr>
            <a:normAutofit/>
          </a:bodyPr>
          <a:lstStyle>
            <a:lvl1pPr>
              <a:defRPr sz="2000">
                <a:solidFill>
                  <a:schemeClr val="accent4"/>
                </a:solidFill>
                <a:latin typeface="Verdana" panose="020B0604030504040204" pitchFamily="34" charset="0"/>
                <a:ea typeface="Verdana" panose="020B0604030504040204" pitchFamily="34" charset="0"/>
                <a:cs typeface="Verdana" panose="020B0604030504040204" pitchFamily="34" charset="0"/>
              </a:defRPr>
            </a:lvl1pPr>
            <a:lvl2pPr>
              <a:buClr>
                <a:schemeClr val="accent1"/>
              </a:buClr>
              <a:defRPr sz="1800">
                <a:solidFill>
                  <a:schemeClr val="accent4"/>
                </a:solidFill>
                <a:latin typeface="Verdana" panose="020B0604030504040204" pitchFamily="34" charset="0"/>
                <a:ea typeface="Verdana" panose="020B0604030504040204" pitchFamily="34" charset="0"/>
                <a:cs typeface="Verdana" panose="020B0604030504040204" pitchFamily="34" charset="0"/>
              </a:defRPr>
            </a:lvl2pPr>
            <a:lvl3pPr>
              <a:buClr>
                <a:schemeClr val="accent5"/>
              </a:buClr>
              <a:defRPr sz="1800">
                <a:solidFill>
                  <a:schemeClr val="accent4"/>
                </a:solidFill>
                <a:latin typeface="Verdana" panose="020B0604030504040204" pitchFamily="34" charset="0"/>
                <a:ea typeface="Verdana" panose="020B0604030504040204" pitchFamily="34" charset="0"/>
                <a:cs typeface="Verdana" panose="020B0604030504040204" pitchFamily="34" charset="0"/>
              </a:defRPr>
            </a:lvl3pPr>
          </a:lstStyle>
          <a:p>
            <a:pPr lvl="0"/>
            <a:r>
              <a:rPr lang="ru-RU" dirty="0" smtClean="0"/>
              <a:t>Образец текста</a:t>
            </a:r>
          </a:p>
          <a:p>
            <a:pPr lvl="1"/>
            <a:r>
              <a:rPr lang="ru-RU" dirty="0" smtClean="0"/>
              <a:t>Второй уровень</a:t>
            </a:r>
          </a:p>
          <a:p>
            <a:pPr lvl="2"/>
            <a:r>
              <a:rPr lang="ru-RU" dirty="0" smtClean="0"/>
              <a:t>Третий уровень</a:t>
            </a:r>
          </a:p>
        </p:txBody>
      </p:sp>
      <p:sp>
        <p:nvSpPr>
          <p:cNvPr id="21" name="Текст 16"/>
          <p:cNvSpPr>
            <a:spLocks noGrp="1"/>
          </p:cNvSpPr>
          <p:nvPr>
            <p:ph type="body" sz="quarter" idx="29"/>
          </p:nvPr>
        </p:nvSpPr>
        <p:spPr>
          <a:xfrm>
            <a:off x="6598967" y="4660078"/>
            <a:ext cx="5263482" cy="320101"/>
          </a:xfrm>
          <a:prstGeom prst="rect">
            <a:avLst/>
          </a:prstGeom>
        </p:spPr>
        <p:txBody>
          <a:bodyPr>
            <a:noAutofit/>
          </a:bodyPr>
          <a:lstStyle>
            <a:lvl1pPr>
              <a:defRPr sz="2200">
                <a:solidFill>
                  <a:schemeClr val="accent1"/>
                </a:solidFill>
                <a:latin typeface="Verdana" panose="020B0604030504040204" pitchFamily="34" charset="0"/>
                <a:ea typeface="Verdana" panose="020B0604030504040204" pitchFamily="34" charset="0"/>
                <a:cs typeface="Verdana" panose="020B0604030504040204" pitchFamily="34" charset="0"/>
              </a:defRPr>
            </a:lvl1pPr>
          </a:lstStyle>
          <a:p>
            <a:pPr lvl="0"/>
            <a:r>
              <a:rPr lang="ru-RU" dirty="0" smtClean="0"/>
              <a:t>Образец текста</a:t>
            </a:r>
          </a:p>
        </p:txBody>
      </p:sp>
    </p:spTree>
    <p:extLst>
      <p:ext uri="{BB962C8B-B14F-4D97-AF65-F5344CB8AC3E}">
        <p14:creationId xmlns:p14="http://schemas.microsoft.com/office/powerpoint/2010/main" val="38014548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Прямоугольник 6"/>
          <p:cNvSpPr/>
          <p:nvPr userDrawn="1"/>
        </p:nvSpPr>
        <p:spPr>
          <a:xfrm>
            <a:off x="11544300" y="6523847"/>
            <a:ext cx="538930" cy="338554"/>
          </a:xfrm>
          <a:prstGeom prst="rect">
            <a:avLst/>
          </a:prstGeom>
        </p:spPr>
        <p:txBody>
          <a:bodyPr wrap="none">
            <a:spAutoFit/>
          </a:bodyPr>
          <a:lstStyle/>
          <a:p>
            <a:fld id="{6AEBC907-F46C-43DB-891C-FAF67FA8713C}" type="slidenum">
              <a:rPr lang="ru-RU" sz="1600" smtClean="0">
                <a:solidFill>
                  <a:schemeClr val="accent1"/>
                </a:solidFill>
                <a:latin typeface="Verdana" panose="020B0604030504040204" pitchFamily="34" charset="0"/>
                <a:ea typeface="Verdana" panose="020B0604030504040204" pitchFamily="34" charset="0"/>
                <a:cs typeface="Verdana" panose="020B0604030504040204" pitchFamily="34" charset="0"/>
              </a:rPr>
              <a:pPr/>
              <a:t>‹#›</a:t>
            </a:fld>
            <a:endParaRPr lang="ru-RU" sz="1600" dirty="0">
              <a:solidFill>
                <a:schemeClr val="accent1"/>
              </a:solidFill>
              <a:latin typeface="Verdana" panose="020B0604030504040204" pitchFamily="34" charset="0"/>
              <a:ea typeface="Verdana" panose="020B0604030504040204" pitchFamily="34" charset="0"/>
              <a:cs typeface="Verdana" panose="020B0604030504040204" pitchFamily="34" charset="0"/>
            </a:endParaRPr>
          </a:p>
        </p:txBody>
      </p:sp>
      <p:cxnSp>
        <p:nvCxnSpPr>
          <p:cNvPr id="8" name="Прямая соединительная линия 7"/>
          <p:cNvCxnSpPr/>
          <p:nvPr userDrawn="1"/>
        </p:nvCxnSpPr>
        <p:spPr>
          <a:xfrm>
            <a:off x="11499877" y="6603023"/>
            <a:ext cx="0" cy="254977"/>
          </a:xfrm>
          <a:prstGeom prst="line">
            <a:avLst/>
          </a:prstGeom>
          <a:ln w="12700">
            <a:solidFill>
              <a:srgbClr val="6F006B"/>
            </a:solidFill>
          </a:ln>
        </p:spPr>
        <p:style>
          <a:lnRef idx="1">
            <a:schemeClr val="accent1"/>
          </a:lnRef>
          <a:fillRef idx="0">
            <a:schemeClr val="accent1"/>
          </a:fillRef>
          <a:effectRef idx="0">
            <a:schemeClr val="accent1"/>
          </a:effectRef>
          <a:fontRef idx="minor">
            <a:schemeClr val="tx1"/>
          </a:fontRef>
        </p:style>
      </p:cxnSp>
      <p:sp>
        <p:nvSpPr>
          <p:cNvPr id="9" name="Прямоугольник 8"/>
          <p:cNvSpPr/>
          <p:nvPr userDrawn="1"/>
        </p:nvSpPr>
        <p:spPr>
          <a:xfrm>
            <a:off x="-17585" y="0"/>
            <a:ext cx="448407" cy="6858000"/>
          </a:xfrm>
          <a:prstGeom prst="rect">
            <a:avLst/>
          </a:prstGeom>
          <a:solidFill>
            <a:srgbClr val="6F0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Verdana" panose="020B0604030504040204" pitchFamily="34" charset="0"/>
            </a:endParaRPr>
          </a:p>
        </p:txBody>
      </p:sp>
      <p:pic>
        <p:nvPicPr>
          <p:cNvPr id="10" name="Рисунок 9"/>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0705637" y="213920"/>
            <a:ext cx="1189162" cy="642407"/>
          </a:xfrm>
          <a:prstGeom prst="rect">
            <a:avLst/>
          </a:prstGeom>
        </p:spPr>
      </p:pic>
      <p:sp>
        <p:nvSpPr>
          <p:cNvPr id="11" name="Title Placeholder 1"/>
          <p:cNvSpPr>
            <a:spLocks noGrp="1"/>
          </p:cNvSpPr>
          <p:nvPr>
            <p:ph type="title"/>
          </p:nvPr>
        </p:nvSpPr>
        <p:spPr>
          <a:xfrm>
            <a:off x="720724" y="200297"/>
            <a:ext cx="9700533" cy="669653"/>
          </a:xfrm>
          <a:prstGeom prst="rect">
            <a:avLst/>
          </a:prstGeom>
        </p:spPr>
        <p:txBody>
          <a:bodyPr vert="horz" lIns="0" tIns="0" rIns="0" bIns="0" rtlCol="0" anchor="ctr">
            <a:normAutofit/>
          </a:bodyPr>
          <a:lstStyle/>
          <a:p>
            <a:r>
              <a:rPr lang="ru-RU" dirty="0" smtClean="0"/>
              <a:t>Образец заголовка</a:t>
            </a:r>
            <a:endParaRPr lang="ru-RU" dirty="0"/>
          </a:p>
        </p:txBody>
      </p:sp>
      <p:sp>
        <p:nvSpPr>
          <p:cNvPr id="12" name="Text Placeholder 2"/>
          <p:cNvSpPr>
            <a:spLocks noGrp="1"/>
          </p:cNvSpPr>
          <p:nvPr>
            <p:ph type="body" idx="1"/>
          </p:nvPr>
        </p:nvSpPr>
        <p:spPr>
          <a:xfrm>
            <a:off x="720724" y="1260475"/>
            <a:ext cx="11136314" cy="5152500"/>
          </a:xfrm>
          <a:prstGeom prst="rect">
            <a:avLst/>
          </a:prstGeom>
        </p:spPr>
        <p:txBody>
          <a:bodyPr vert="horz" lIns="0" tIns="0" rIns="0" bIns="0" rtlCol="0">
            <a:norm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p:txBody>
      </p:sp>
      <p:cxnSp>
        <p:nvCxnSpPr>
          <p:cNvPr id="13" name="Прямая соединительная линия 12"/>
          <p:cNvCxnSpPr/>
          <p:nvPr userDrawn="1"/>
        </p:nvCxnSpPr>
        <p:spPr>
          <a:xfrm>
            <a:off x="206618" y="1059997"/>
            <a:ext cx="11650420" cy="0"/>
          </a:xfrm>
          <a:prstGeom prst="line">
            <a:avLst/>
          </a:prstGeom>
          <a:ln w="28575">
            <a:solidFill>
              <a:srgbClr val="6F006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0067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8" r:id="rId3"/>
    <p:sldLayoutId id="2147483652" r:id="rId4"/>
    <p:sldLayoutId id="2147483667" r:id="rId5"/>
    <p:sldLayoutId id="2147483662" r:id="rId6"/>
    <p:sldLayoutId id="2147483655" r:id="rId7"/>
    <p:sldLayoutId id="2147483656" r:id="rId8"/>
    <p:sldLayoutId id="2147483663" r:id="rId9"/>
    <p:sldLayoutId id="2147483668" r:id="rId10"/>
    <p:sldLayoutId id="2147483665" r:id="rId11"/>
    <p:sldLayoutId id="2147483669" r:id="rId12"/>
    <p:sldLayoutId id="2147483666" r:id="rId13"/>
    <p:sldLayoutId id="2147483659" r:id="rId14"/>
    <p:sldLayoutId id="2147483660" r:id="rId15"/>
    <p:sldLayoutId id="2147483661" r:id="rId16"/>
    <p:sldLayoutId id="2147483671" r:id="rId17"/>
    <p:sldLayoutId id="2147483672" r:id="rId18"/>
  </p:sldLayoutIdLst>
  <p:txStyles>
    <p:titleStyle>
      <a:lvl1pPr algn="l" defTabSz="914400" rtl="0" eaLnBrk="1" latinLnBrk="0" hangingPunct="1">
        <a:lnSpc>
          <a:spcPct val="90000"/>
        </a:lnSpc>
        <a:spcBef>
          <a:spcPct val="0"/>
        </a:spcBef>
        <a:buNone/>
        <a:defRPr sz="2400" kern="1200">
          <a:solidFill>
            <a:schemeClr val="accent4"/>
          </a:solidFill>
          <a:latin typeface="+mj-lt"/>
          <a:ea typeface="+mj-ea"/>
          <a:cs typeface="+mj-cs"/>
        </a:defRPr>
      </a:lvl1pPr>
    </p:titleStyle>
    <p:bodyStyle>
      <a:lvl1pPr marL="0" indent="0" algn="l" defTabSz="914400" rtl="0" eaLnBrk="1" latinLnBrk="0" hangingPunct="1">
        <a:lnSpc>
          <a:spcPct val="100000"/>
        </a:lnSpc>
        <a:spcBef>
          <a:spcPts val="1200"/>
        </a:spcBef>
        <a:buClr>
          <a:schemeClr val="accent1"/>
        </a:buClr>
        <a:buFont typeface="Arial" panose="020B0604020202020204" pitchFamily="34" charset="0"/>
        <a:buNone/>
        <a:defRPr sz="2000" kern="1200">
          <a:solidFill>
            <a:schemeClr val="accent4"/>
          </a:solidFill>
          <a:latin typeface="+mn-lt"/>
          <a:ea typeface="+mn-ea"/>
          <a:cs typeface="+mn-cs"/>
        </a:defRPr>
      </a:lvl1pPr>
      <a:lvl2pPr marL="228600" indent="-228600" algn="l" defTabSz="914400" rtl="0" eaLnBrk="1" latinLnBrk="0" hangingPunct="1">
        <a:lnSpc>
          <a:spcPct val="100000"/>
        </a:lnSpc>
        <a:spcBef>
          <a:spcPts val="1200"/>
        </a:spcBef>
        <a:buClr>
          <a:schemeClr val="accent1"/>
        </a:buClr>
        <a:buFont typeface="Arial" panose="020B0604020202020204" pitchFamily="34" charset="0"/>
        <a:buChar char="●"/>
        <a:defRPr sz="2000" kern="1200">
          <a:solidFill>
            <a:schemeClr val="accent4"/>
          </a:solidFill>
          <a:latin typeface="+mn-lt"/>
          <a:ea typeface="+mn-ea"/>
          <a:cs typeface="+mn-cs"/>
        </a:defRPr>
      </a:lvl2pPr>
      <a:lvl3pPr marL="444500" indent="-228600" algn="l" defTabSz="914400" rtl="0" eaLnBrk="1" latinLnBrk="0" hangingPunct="1">
        <a:lnSpc>
          <a:spcPct val="100000"/>
        </a:lnSpc>
        <a:spcBef>
          <a:spcPts val="800"/>
        </a:spcBef>
        <a:buClr>
          <a:schemeClr val="accent5"/>
        </a:buClr>
        <a:buFont typeface="Arial" panose="020B0604020202020204" pitchFamily="34" charset="0"/>
        <a:buChar char="●"/>
        <a:tabLst>
          <a:tab pos="539750" algn="l"/>
        </a:tabLst>
        <a:defRPr sz="1800" kern="1200">
          <a:solidFill>
            <a:schemeClr val="accent4"/>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4042" userDrawn="1">
          <p15:clr>
            <a:srgbClr val="F26B43"/>
          </p15:clr>
        </p15:guide>
        <p15:guide id="2" pos="7469" userDrawn="1">
          <p15:clr>
            <a:srgbClr val="F26B43"/>
          </p15:clr>
        </p15:guide>
        <p15:guide id="3" pos="3840" userDrawn="1">
          <p15:clr>
            <a:srgbClr val="F26B43"/>
          </p15:clr>
        </p15:guide>
        <p15:guide id="4" pos="450" userDrawn="1">
          <p15:clr>
            <a:srgbClr val="F26B43"/>
          </p15:clr>
        </p15:guide>
        <p15:guide id="5" orient="horz" pos="792" userDrawn="1">
          <p15:clr>
            <a:srgbClr val="F26B43"/>
          </p15:clr>
        </p15:guide>
        <p15:guide id="6" orient="horz" pos="4162" userDrawn="1">
          <p15:clr>
            <a:srgbClr val="F26B43"/>
          </p15:clr>
        </p15:guide>
        <p15:guide id="7"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7.xml"/><Relationship Id="rId4" Type="http://schemas.openxmlformats.org/officeDocument/2006/relationships/image" Target="../media/image18.emf"/></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7.xml"/><Relationship Id="rId4" Type="http://schemas.openxmlformats.org/officeDocument/2006/relationships/image" Target="../media/image19.emf"/></Relationships>
</file>

<file path=ppt/slides/_rels/slide1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17.xml"/><Relationship Id="rId4" Type="http://schemas.openxmlformats.org/officeDocument/2006/relationships/image" Target="../media/image22.emf"/></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17.xml"/><Relationship Id="rId4" Type="http://schemas.openxmlformats.org/officeDocument/2006/relationships/image" Target="../media/image23.emf"/></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17.xml"/><Relationship Id="rId4" Type="http://schemas.openxmlformats.org/officeDocument/2006/relationships/image" Target="../media/image24.emf"/></Relationships>
</file>

<file path=ppt/slides/_rels/slide17.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18.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5.xml"/><Relationship Id="rId1" Type="http://schemas.openxmlformats.org/officeDocument/2006/relationships/slideLayout" Target="../slideLayouts/slideLayout17.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7.xml"/><Relationship Id="rId4" Type="http://schemas.openxmlformats.org/officeDocument/2006/relationships/image" Target="../media/image17.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5016137" y="2724528"/>
            <a:ext cx="6074500" cy="1940187"/>
          </a:xfrm>
        </p:spPr>
        <p:txBody>
          <a:bodyPr>
            <a:normAutofit/>
          </a:bodyPr>
          <a:lstStyle/>
          <a:p>
            <a:pPr>
              <a:spcBef>
                <a:spcPts val="1800"/>
              </a:spcBef>
            </a:pPr>
            <a:r>
              <a:rPr lang="ru-RU" sz="4400" dirty="0" smtClean="0">
                <a:ea typeface="Verdana" panose="020B0604030504040204" pitchFamily="34" charset="0"/>
              </a:rPr>
              <a:t>Налоги в </a:t>
            </a:r>
            <a:r>
              <a:rPr lang="en-US" sz="4400" dirty="0" smtClean="0">
                <a:ea typeface="Verdana" panose="020B0604030504040204" pitchFamily="34" charset="0"/>
              </a:rPr>
              <a:t>IT</a:t>
            </a:r>
            <a:endParaRPr lang="ru-RU" sz="4400" dirty="0"/>
          </a:p>
        </p:txBody>
      </p:sp>
      <p:sp>
        <p:nvSpPr>
          <p:cNvPr id="7" name="Текст 6"/>
          <p:cNvSpPr>
            <a:spLocks noGrp="1"/>
          </p:cNvSpPr>
          <p:nvPr>
            <p:ph type="body" sz="quarter" idx="16"/>
          </p:nvPr>
        </p:nvSpPr>
        <p:spPr>
          <a:xfrm>
            <a:off x="5016137" y="5641235"/>
            <a:ext cx="6073200" cy="303957"/>
          </a:xfrm>
        </p:spPr>
        <p:txBody>
          <a:bodyPr/>
          <a:lstStyle/>
          <a:p>
            <a:r>
              <a:rPr lang="ru-RU" dirty="0" smtClean="0"/>
              <a:t>2020</a:t>
            </a:r>
            <a:endParaRPr lang="ru-RU" dirty="0"/>
          </a:p>
        </p:txBody>
      </p:sp>
      <p:sp>
        <p:nvSpPr>
          <p:cNvPr id="8" name="Текст 7"/>
          <p:cNvSpPr>
            <a:spLocks noGrp="1"/>
          </p:cNvSpPr>
          <p:nvPr>
            <p:ph type="body" sz="quarter" idx="17"/>
          </p:nvPr>
        </p:nvSpPr>
        <p:spPr>
          <a:xfrm>
            <a:off x="5016137" y="5945192"/>
            <a:ext cx="6073200" cy="303957"/>
          </a:xfrm>
        </p:spPr>
        <p:txBody>
          <a:bodyPr/>
          <a:lstStyle/>
          <a:p>
            <a:r>
              <a:rPr lang="en-US" dirty="0"/>
              <a:t>www.pgplaw.ru</a:t>
            </a:r>
            <a:endParaRPr lang="ru-RU" dirty="0"/>
          </a:p>
        </p:txBody>
      </p:sp>
      <p:pic>
        <p:nvPicPr>
          <p:cNvPr id="10" name="Рисунок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8236" y="623486"/>
            <a:ext cx="3072390" cy="1069850"/>
          </a:xfrm>
          <a:prstGeom prst="rect">
            <a:avLst/>
          </a:prstGeom>
        </p:spPr>
      </p:pic>
    </p:spTree>
    <p:extLst>
      <p:ext uri="{BB962C8B-B14F-4D97-AF65-F5344CB8AC3E}">
        <p14:creationId xmlns:p14="http://schemas.microsoft.com/office/powerpoint/2010/main" val="7880949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ru-RU" dirty="0" smtClean="0"/>
              <a:t>Кейс третий «про установку и сопровождение»</a:t>
            </a:r>
            <a:endParaRPr lang="ru-RU" dirty="0"/>
          </a:p>
        </p:txBody>
      </p:sp>
      <p:sp>
        <p:nvSpPr>
          <p:cNvPr id="8" name="Текст 5"/>
          <p:cNvSpPr txBox="1">
            <a:spLocks/>
          </p:cNvSpPr>
          <p:nvPr/>
        </p:nvSpPr>
        <p:spPr>
          <a:xfrm>
            <a:off x="4049485" y="1427279"/>
            <a:ext cx="7184572" cy="757782"/>
          </a:xfrm>
          <a:prstGeom prst="rect">
            <a:avLst/>
          </a:prstGeom>
        </p:spPr>
        <p:txBody>
          <a:bodyPr vert="horz" lIns="0" tIns="0" rIns="0" bIns="0" rtlCol="0">
            <a:normAutofit/>
          </a:bodyPr>
          <a:lstStyle>
            <a:lvl1pPr marL="0" indent="0" algn="l" defTabSz="914400" rtl="0" eaLnBrk="1" latinLnBrk="0" hangingPunct="1">
              <a:spcBef>
                <a:spcPts val="1600"/>
              </a:spcBef>
              <a:buFont typeface="Arial" panose="020B0604020202020204" pitchFamily="34" charset="0"/>
              <a:buNone/>
              <a:defRPr sz="2400" kern="1200">
                <a:solidFill>
                  <a:schemeClr val="accent4"/>
                </a:solidFill>
                <a:latin typeface="+mn-lt"/>
                <a:ea typeface="+mn-ea"/>
                <a:cs typeface="+mn-cs"/>
              </a:defRPr>
            </a:lvl1pPr>
            <a:lvl2pPr marL="266700" indent="-266700" algn="l" defTabSz="914400" rtl="0" eaLnBrk="1" latinLnBrk="0" hangingPunct="1">
              <a:spcBef>
                <a:spcPts val="1600"/>
              </a:spcBef>
              <a:buClr>
                <a:schemeClr val="accent1"/>
              </a:buClr>
              <a:buFont typeface="Arial" panose="020B0604020202020204" pitchFamily="34" charset="0"/>
              <a:buChar char="●"/>
              <a:defRPr sz="2400" kern="1200">
                <a:solidFill>
                  <a:schemeClr val="accent4"/>
                </a:solidFill>
                <a:latin typeface="+mn-lt"/>
                <a:ea typeface="+mn-ea"/>
                <a:cs typeface="+mn-cs"/>
              </a:defRPr>
            </a:lvl2pPr>
            <a:lvl3pPr marL="541338" indent="-274638" algn="l" defTabSz="914400" rtl="0" eaLnBrk="1" latinLnBrk="0" hangingPunct="1">
              <a:spcBef>
                <a:spcPts val="1000"/>
              </a:spcBef>
              <a:buClr>
                <a:schemeClr val="accent5"/>
              </a:buClr>
              <a:buFont typeface="Arial" panose="020B0604020202020204" pitchFamily="34" charset="0"/>
              <a:buChar char="●"/>
              <a:defRPr sz="2000" kern="1200">
                <a:solidFill>
                  <a:schemeClr val="accent4"/>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indent="-342900">
              <a:buFont typeface="Arial" panose="020B0604020202020204" pitchFamily="34" charset="0"/>
              <a:buChar char="•"/>
            </a:pPr>
            <a:r>
              <a:rPr lang="ru-RU" sz="2000" dirty="0" smtClean="0"/>
              <a:t>оказывает только </a:t>
            </a:r>
            <a:r>
              <a:rPr lang="ru-RU" sz="2000" dirty="0"/>
              <a:t>услуги </a:t>
            </a:r>
            <a:r>
              <a:rPr lang="ru-RU" sz="2000" dirty="0" smtClean="0"/>
              <a:t>по </a:t>
            </a:r>
            <a:r>
              <a:rPr lang="ru-RU" sz="2000" dirty="0"/>
              <a:t>установке, тестированию и </a:t>
            </a:r>
            <a:r>
              <a:rPr lang="ru-RU" sz="2000" dirty="0" smtClean="0"/>
              <a:t>сопровождению</a:t>
            </a:r>
            <a:r>
              <a:rPr lang="en-US" sz="2000" dirty="0" smtClean="0"/>
              <a:t> </a:t>
            </a:r>
            <a:r>
              <a:rPr lang="ru-RU" sz="2000" dirty="0" smtClean="0"/>
              <a:t>чужого ПО</a:t>
            </a:r>
          </a:p>
          <a:p>
            <a:endParaRPr lang="ru-RU" sz="2000" dirty="0"/>
          </a:p>
        </p:txBody>
      </p:sp>
      <p:sp>
        <p:nvSpPr>
          <p:cNvPr id="11" name="Объект 2"/>
          <p:cNvSpPr txBox="1">
            <a:spLocks/>
          </p:cNvSpPr>
          <p:nvPr/>
        </p:nvSpPr>
        <p:spPr>
          <a:xfrm>
            <a:off x="6246420" y="2403362"/>
            <a:ext cx="3123210" cy="589144"/>
          </a:xfrm>
          <a:prstGeom prst="rect">
            <a:avLst/>
          </a:prstGeom>
        </p:spPr>
        <p:txBody>
          <a:bodyPr vert="horz" lIns="0" tIns="0" rIns="0" bIns="0" rtlCol="0">
            <a:noAutofit/>
          </a:bodyPr>
          <a:lstStyle>
            <a:lvl1pPr marL="0" indent="0" algn="l" defTabSz="914400" rtl="0" eaLnBrk="1" latinLnBrk="0" hangingPunct="1">
              <a:lnSpc>
                <a:spcPct val="100000"/>
              </a:lnSpc>
              <a:spcBef>
                <a:spcPts val="1200"/>
              </a:spcBef>
              <a:buClr>
                <a:schemeClr val="accent1"/>
              </a:buClr>
              <a:buFont typeface="Arial" panose="020B0604020202020204" pitchFamily="34" charset="0"/>
              <a:buNone/>
              <a:defRPr sz="2000" kern="1200">
                <a:solidFill>
                  <a:schemeClr val="accent4"/>
                </a:solidFill>
                <a:latin typeface="+mn-lt"/>
                <a:ea typeface="+mn-ea"/>
                <a:cs typeface="+mn-cs"/>
              </a:defRPr>
            </a:lvl1pPr>
            <a:lvl2pPr marL="228600" indent="-228600" algn="l" defTabSz="914400" rtl="0" eaLnBrk="1" latinLnBrk="0" hangingPunct="1">
              <a:lnSpc>
                <a:spcPct val="100000"/>
              </a:lnSpc>
              <a:spcBef>
                <a:spcPts val="1200"/>
              </a:spcBef>
              <a:buClr>
                <a:schemeClr val="accent1"/>
              </a:buClr>
              <a:buFont typeface="Arial" panose="020B0604020202020204" pitchFamily="34" charset="0"/>
              <a:buChar char="●"/>
              <a:defRPr sz="2000" kern="1200">
                <a:solidFill>
                  <a:schemeClr val="accent4"/>
                </a:solidFill>
                <a:latin typeface="+mn-lt"/>
                <a:ea typeface="+mn-ea"/>
                <a:cs typeface="+mn-cs"/>
              </a:defRPr>
            </a:lvl2pPr>
            <a:lvl3pPr marL="444500" indent="-228600" algn="l" defTabSz="914400" rtl="0" eaLnBrk="1" latinLnBrk="0" hangingPunct="1">
              <a:lnSpc>
                <a:spcPct val="100000"/>
              </a:lnSpc>
              <a:spcBef>
                <a:spcPts val="800"/>
              </a:spcBef>
              <a:buClr>
                <a:schemeClr val="accent5"/>
              </a:buClr>
              <a:buFont typeface="Arial" panose="020B0604020202020204" pitchFamily="34" charset="0"/>
              <a:buChar char="●"/>
              <a:tabLst>
                <a:tab pos="539750" algn="l"/>
              </a:tabLst>
              <a:defRPr sz="1800" kern="1200">
                <a:solidFill>
                  <a:schemeClr val="accent4"/>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ru-RU" sz="4000" b="1" dirty="0">
                <a:solidFill>
                  <a:srgbClr val="9C2498"/>
                </a:solidFill>
              </a:rPr>
              <a:t>л</a:t>
            </a:r>
            <a:r>
              <a:rPr lang="ru-RU" sz="4000" b="1" dirty="0" smtClean="0">
                <a:solidFill>
                  <a:srgbClr val="9C2498"/>
                </a:solidFill>
              </a:rPr>
              <a:t>ьгота?</a:t>
            </a:r>
            <a:endParaRPr lang="ru-RU" sz="4000" b="1" dirty="0" smtClean="0">
              <a:solidFill>
                <a:srgbClr val="9C2498"/>
              </a:solidFill>
            </a:endParaRPr>
          </a:p>
        </p:txBody>
      </p:sp>
      <p:sp>
        <p:nvSpPr>
          <p:cNvPr id="12" name="Текст 5"/>
          <p:cNvSpPr txBox="1">
            <a:spLocks/>
          </p:cNvSpPr>
          <p:nvPr/>
        </p:nvSpPr>
        <p:spPr>
          <a:xfrm>
            <a:off x="4055422" y="3383490"/>
            <a:ext cx="7505205" cy="2102910"/>
          </a:xfrm>
          <a:prstGeom prst="rect">
            <a:avLst/>
          </a:prstGeom>
        </p:spPr>
        <p:txBody>
          <a:bodyPr vert="horz" lIns="0" tIns="0" rIns="0" bIns="0" rtlCol="0">
            <a:noAutofit/>
          </a:bodyPr>
          <a:lstStyle>
            <a:lvl1pPr marL="0" indent="0" algn="l" defTabSz="914400" rtl="0" eaLnBrk="1" latinLnBrk="0" hangingPunct="1">
              <a:spcBef>
                <a:spcPts val="1600"/>
              </a:spcBef>
              <a:buFont typeface="Arial" panose="020B0604020202020204" pitchFamily="34" charset="0"/>
              <a:buNone/>
              <a:defRPr sz="2400" kern="1200">
                <a:solidFill>
                  <a:schemeClr val="accent4"/>
                </a:solidFill>
                <a:latin typeface="+mn-lt"/>
                <a:ea typeface="+mn-ea"/>
                <a:cs typeface="+mn-cs"/>
              </a:defRPr>
            </a:lvl1pPr>
            <a:lvl2pPr marL="266700" indent="-266700" algn="l" defTabSz="914400" rtl="0" eaLnBrk="1" latinLnBrk="0" hangingPunct="1">
              <a:spcBef>
                <a:spcPts val="1600"/>
              </a:spcBef>
              <a:buClr>
                <a:schemeClr val="accent1"/>
              </a:buClr>
              <a:buFont typeface="Arial" panose="020B0604020202020204" pitchFamily="34" charset="0"/>
              <a:buChar char="●"/>
              <a:defRPr sz="2400" kern="1200">
                <a:solidFill>
                  <a:schemeClr val="accent4"/>
                </a:solidFill>
                <a:latin typeface="+mn-lt"/>
                <a:ea typeface="+mn-ea"/>
                <a:cs typeface="+mn-cs"/>
              </a:defRPr>
            </a:lvl2pPr>
            <a:lvl3pPr marL="541338" indent="-274638" algn="l" defTabSz="914400" rtl="0" eaLnBrk="1" latinLnBrk="0" hangingPunct="1">
              <a:spcBef>
                <a:spcPts val="1000"/>
              </a:spcBef>
              <a:buClr>
                <a:schemeClr val="accent5"/>
              </a:buClr>
              <a:buFont typeface="Arial" panose="020B0604020202020204" pitchFamily="34" charset="0"/>
              <a:buChar char="●"/>
              <a:defRPr sz="2000" kern="1200">
                <a:solidFill>
                  <a:schemeClr val="accent4"/>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ru-RU" sz="2000" b="1" dirty="0">
                <a:solidFill>
                  <a:srgbClr val="9C2498"/>
                </a:solidFill>
              </a:rPr>
              <a:t>НЕТ</a:t>
            </a:r>
            <a:r>
              <a:rPr lang="ru-RU" sz="2000" dirty="0"/>
              <a:t> - </a:t>
            </a:r>
            <a:r>
              <a:rPr lang="ru-RU" sz="2000" dirty="0" smtClean="0"/>
              <a:t>т.к</a:t>
            </a:r>
            <a:r>
              <a:rPr lang="ru-RU" sz="2000" dirty="0"/>
              <a:t>. доходы от оказания услуг </a:t>
            </a:r>
            <a:r>
              <a:rPr lang="ru-RU" sz="2000" dirty="0" smtClean="0"/>
              <a:t>по </a:t>
            </a:r>
            <a:r>
              <a:rPr lang="ru-RU" sz="2000" dirty="0"/>
              <a:t>установке, тестированию и сопровождению тех программных обеспечений, разработку или адаптацию, или модификацию которых организация не осуществляла, не учитываются в доле доходов для применения пониженных тарифов страховых взносов.</a:t>
            </a:r>
          </a:p>
        </p:txBody>
      </p:sp>
      <p:pic>
        <p:nvPicPr>
          <p:cNvPr id="15" name="Рисунок 14"/>
          <p:cNvPicPr>
            <a:picLocks noChangeAspect="1"/>
          </p:cNvPicPr>
          <p:nvPr/>
        </p:nvPicPr>
        <p:blipFill>
          <a:blip r:embed="rId3"/>
          <a:stretch>
            <a:fillRect/>
          </a:stretch>
        </p:blipFill>
        <p:spPr>
          <a:xfrm>
            <a:off x="4049485" y="5699223"/>
            <a:ext cx="408467" cy="371888"/>
          </a:xfrm>
          <a:prstGeom prst="rect">
            <a:avLst/>
          </a:prstGeom>
        </p:spPr>
      </p:pic>
      <p:sp>
        <p:nvSpPr>
          <p:cNvPr id="16" name="Текст 5"/>
          <p:cNvSpPr txBox="1">
            <a:spLocks/>
          </p:cNvSpPr>
          <p:nvPr/>
        </p:nvSpPr>
        <p:spPr>
          <a:xfrm>
            <a:off x="4643252" y="5885167"/>
            <a:ext cx="6590805" cy="408755"/>
          </a:xfrm>
          <a:prstGeom prst="rect">
            <a:avLst/>
          </a:prstGeom>
        </p:spPr>
        <p:txBody>
          <a:bodyPr vert="horz" lIns="0" tIns="0" rIns="0" bIns="0" rtlCol="0">
            <a:normAutofit/>
          </a:bodyPr>
          <a:lstStyle>
            <a:lvl1pPr marL="0" indent="0" algn="l" defTabSz="914400" rtl="0" eaLnBrk="1" latinLnBrk="0" hangingPunct="1">
              <a:spcBef>
                <a:spcPts val="1600"/>
              </a:spcBef>
              <a:buFont typeface="Arial" panose="020B0604020202020204" pitchFamily="34" charset="0"/>
              <a:buNone/>
              <a:defRPr sz="2400" kern="1200">
                <a:solidFill>
                  <a:schemeClr val="accent4"/>
                </a:solidFill>
                <a:latin typeface="+mn-lt"/>
                <a:ea typeface="+mn-ea"/>
                <a:cs typeface="+mn-cs"/>
              </a:defRPr>
            </a:lvl1pPr>
            <a:lvl2pPr marL="266700" indent="-266700" algn="l" defTabSz="914400" rtl="0" eaLnBrk="1" latinLnBrk="0" hangingPunct="1">
              <a:spcBef>
                <a:spcPts val="1600"/>
              </a:spcBef>
              <a:buClr>
                <a:schemeClr val="accent1"/>
              </a:buClr>
              <a:buFont typeface="Arial" panose="020B0604020202020204" pitchFamily="34" charset="0"/>
              <a:buChar char="●"/>
              <a:defRPr sz="2400" kern="1200">
                <a:solidFill>
                  <a:schemeClr val="accent4"/>
                </a:solidFill>
                <a:latin typeface="+mn-lt"/>
                <a:ea typeface="+mn-ea"/>
                <a:cs typeface="+mn-cs"/>
              </a:defRPr>
            </a:lvl2pPr>
            <a:lvl3pPr marL="541338" indent="-274638" algn="l" defTabSz="914400" rtl="0" eaLnBrk="1" latinLnBrk="0" hangingPunct="1">
              <a:spcBef>
                <a:spcPts val="1000"/>
              </a:spcBef>
              <a:buClr>
                <a:schemeClr val="accent5"/>
              </a:buClr>
              <a:buFont typeface="Arial" panose="020B0604020202020204" pitchFamily="34" charset="0"/>
              <a:buChar char="●"/>
              <a:defRPr sz="2000" kern="1200">
                <a:solidFill>
                  <a:schemeClr val="accent4"/>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ru-RU" sz="1200" dirty="0" smtClean="0"/>
              <a:t>Письмо Минфина России от </a:t>
            </a:r>
            <a:r>
              <a:rPr lang="ru-RU" sz="1200" dirty="0"/>
              <a:t>22 мая 2019 г. N 03-15-06/36766</a:t>
            </a:r>
          </a:p>
          <a:p>
            <a:endParaRPr lang="ru-RU" sz="1200" dirty="0"/>
          </a:p>
        </p:txBody>
      </p:sp>
      <p:pic>
        <p:nvPicPr>
          <p:cNvPr id="5" name="Рисунок 4"/>
          <p:cNvPicPr>
            <a:picLocks noChangeAspect="1"/>
          </p:cNvPicPr>
          <p:nvPr/>
        </p:nvPicPr>
        <p:blipFill>
          <a:blip r:embed="rId4"/>
          <a:stretch>
            <a:fillRect/>
          </a:stretch>
        </p:blipFill>
        <p:spPr>
          <a:xfrm>
            <a:off x="720724" y="1427279"/>
            <a:ext cx="2943703" cy="2289788"/>
          </a:xfrm>
          <a:prstGeom prst="rect">
            <a:avLst/>
          </a:prstGeom>
        </p:spPr>
      </p:pic>
    </p:spTree>
    <p:extLst>
      <p:ext uri="{BB962C8B-B14F-4D97-AF65-F5344CB8AC3E}">
        <p14:creationId xmlns:p14="http://schemas.microsoft.com/office/powerpoint/2010/main" val="37609699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ru-RU" dirty="0" smtClean="0"/>
              <a:t>Кейс четвертый «про интернет-рекламу»</a:t>
            </a:r>
            <a:endParaRPr lang="ru-RU" dirty="0"/>
          </a:p>
        </p:txBody>
      </p:sp>
      <p:sp>
        <p:nvSpPr>
          <p:cNvPr id="8" name="Текст 5"/>
          <p:cNvSpPr txBox="1">
            <a:spLocks/>
          </p:cNvSpPr>
          <p:nvPr/>
        </p:nvSpPr>
        <p:spPr>
          <a:xfrm>
            <a:off x="4049485" y="1427278"/>
            <a:ext cx="7184572" cy="1268163"/>
          </a:xfrm>
          <a:prstGeom prst="rect">
            <a:avLst/>
          </a:prstGeom>
        </p:spPr>
        <p:txBody>
          <a:bodyPr vert="horz" lIns="0" tIns="0" rIns="0" bIns="0" rtlCol="0">
            <a:normAutofit/>
          </a:bodyPr>
          <a:lstStyle>
            <a:lvl1pPr marL="0" indent="0" algn="l" defTabSz="914400" rtl="0" eaLnBrk="1" latinLnBrk="0" hangingPunct="1">
              <a:spcBef>
                <a:spcPts val="1600"/>
              </a:spcBef>
              <a:buFont typeface="Arial" panose="020B0604020202020204" pitchFamily="34" charset="0"/>
              <a:buNone/>
              <a:defRPr sz="2400" kern="1200">
                <a:solidFill>
                  <a:schemeClr val="accent4"/>
                </a:solidFill>
                <a:latin typeface="+mn-lt"/>
                <a:ea typeface="+mn-ea"/>
                <a:cs typeface="+mn-cs"/>
              </a:defRPr>
            </a:lvl1pPr>
            <a:lvl2pPr marL="266700" indent="-266700" algn="l" defTabSz="914400" rtl="0" eaLnBrk="1" latinLnBrk="0" hangingPunct="1">
              <a:spcBef>
                <a:spcPts val="1600"/>
              </a:spcBef>
              <a:buClr>
                <a:schemeClr val="accent1"/>
              </a:buClr>
              <a:buFont typeface="Arial" panose="020B0604020202020204" pitchFamily="34" charset="0"/>
              <a:buChar char="●"/>
              <a:defRPr sz="2400" kern="1200">
                <a:solidFill>
                  <a:schemeClr val="accent4"/>
                </a:solidFill>
                <a:latin typeface="+mn-lt"/>
                <a:ea typeface="+mn-ea"/>
                <a:cs typeface="+mn-cs"/>
              </a:defRPr>
            </a:lvl2pPr>
            <a:lvl3pPr marL="541338" indent="-274638" algn="l" defTabSz="914400" rtl="0" eaLnBrk="1" latinLnBrk="0" hangingPunct="1">
              <a:spcBef>
                <a:spcPts val="1000"/>
              </a:spcBef>
              <a:buClr>
                <a:schemeClr val="accent5"/>
              </a:buClr>
              <a:buFont typeface="Arial" panose="020B0604020202020204" pitchFamily="34" charset="0"/>
              <a:buChar char="●"/>
              <a:defRPr sz="2000" kern="1200">
                <a:solidFill>
                  <a:schemeClr val="accent4"/>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indent="-342900">
              <a:buFont typeface="Arial" panose="020B0604020202020204" pitchFamily="34" charset="0"/>
              <a:buChar char="•"/>
            </a:pPr>
            <a:r>
              <a:rPr lang="ru-RU" sz="2000" dirty="0" smtClean="0"/>
              <a:t>оказывает услуги по распространению интернет-рекламы, используя ПО и адаптируя, модифицируя его для потребностей конкретного заказчика – 90%</a:t>
            </a:r>
            <a:endParaRPr lang="ru-RU" sz="2000" dirty="0"/>
          </a:p>
        </p:txBody>
      </p:sp>
      <p:sp>
        <p:nvSpPr>
          <p:cNvPr id="11" name="Объект 2"/>
          <p:cNvSpPr txBox="1">
            <a:spLocks/>
          </p:cNvSpPr>
          <p:nvPr/>
        </p:nvSpPr>
        <p:spPr>
          <a:xfrm>
            <a:off x="6246419" y="2742685"/>
            <a:ext cx="3123210" cy="589144"/>
          </a:xfrm>
          <a:prstGeom prst="rect">
            <a:avLst/>
          </a:prstGeom>
        </p:spPr>
        <p:txBody>
          <a:bodyPr vert="horz" lIns="0" tIns="0" rIns="0" bIns="0" rtlCol="0">
            <a:noAutofit/>
          </a:bodyPr>
          <a:lstStyle>
            <a:lvl1pPr marL="0" indent="0" algn="l" defTabSz="914400" rtl="0" eaLnBrk="1" latinLnBrk="0" hangingPunct="1">
              <a:lnSpc>
                <a:spcPct val="100000"/>
              </a:lnSpc>
              <a:spcBef>
                <a:spcPts val="1200"/>
              </a:spcBef>
              <a:buClr>
                <a:schemeClr val="accent1"/>
              </a:buClr>
              <a:buFont typeface="Arial" panose="020B0604020202020204" pitchFamily="34" charset="0"/>
              <a:buNone/>
              <a:defRPr sz="2000" kern="1200">
                <a:solidFill>
                  <a:schemeClr val="accent4"/>
                </a:solidFill>
                <a:latin typeface="+mn-lt"/>
                <a:ea typeface="+mn-ea"/>
                <a:cs typeface="+mn-cs"/>
              </a:defRPr>
            </a:lvl1pPr>
            <a:lvl2pPr marL="228600" indent="-228600" algn="l" defTabSz="914400" rtl="0" eaLnBrk="1" latinLnBrk="0" hangingPunct="1">
              <a:lnSpc>
                <a:spcPct val="100000"/>
              </a:lnSpc>
              <a:spcBef>
                <a:spcPts val="1200"/>
              </a:spcBef>
              <a:buClr>
                <a:schemeClr val="accent1"/>
              </a:buClr>
              <a:buFont typeface="Arial" panose="020B0604020202020204" pitchFamily="34" charset="0"/>
              <a:buChar char="●"/>
              <a:defRPr sz="2000" kern="1200">
                <a:solidFill>
                  <a:schemeClr val="accent4"/>
                </a:solidFill>
                <a:latin typeface="+mn-lt"/>
                <a:ea typeface="+mn-ea"/>
                <a:cs typeface="+mn-cs"/>
              </a:defRPr>
            </a:lvl2pPr>
            <a:lvl3pPr marL="444500" indent="-228600" algn="l" defTabSz="914400" rtl="0" eaLnBrk="1" latinLnBrk="0" hangingPunct="1">
              <a:lnSpc>
                <a:spcPct val="100000"/>
              </a:lnSpc>
              <a:spcBef>
                <a:spcPts val="800"/>
              </a:spcBef>
              <a:buClr>
                <a:schemeClr val="accent5"/>
              </a:buClr>
              <a:buFont typeface="Arial" panose="020B0604020202020204" pitchFamily="34" charset="0"/>
              <a:buChar char="●"/>
              <a:tabLst>
                <a:tab pos="539750" algn="l"/>
              </a:tabLst>
              <a:defRPr sz="1800" kern="1200">
                <a:solidFill>
                  <a:schemeClr val="accent4"/>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ru-RU" sz="4000" b="1" dirty="0">
                <a:solidFill>
                  <a:srgbClr val="9C2498"/>
                </a:solidFill>
              </a:rPr>
              <a:t>л</a:t>
            </a:r>
            <a:r>
              <a:rPr lang="ru-RU" sz="4000" b="1" dirty="0" smtClean="0">
                <a:solidFill>
                  <a:srgbClr val="9C2498"/>
                </a:solidFill>
              </a:rPr>
              <a:t>ьгота?</a:t>
            </a:r>
            <a:endParaRPr lang="ru-RU" sz="4000" b="1" dirty="0" smtClean="0">
              <a:solidFill>
                <a:srgbClr val="9C2498"/>
              </a:solidFill>
            </a:endParaRPr>
          </a:p>
        </p:txBody>
      </p:sp>
      <p:sp>
        <p:nvSpPr>
          <p:cNvPr id="12" name="Текст 5"/>
          <p:cNvSpPr txBox="1">
            <a:spLocks/>
          </p:cNvSpPr>
          <p:nvPr/>
        </p:nvSpPr>
        <p:spPr>
          <a:xfrm>
            <a:off x="4055421" y="3732100"/>
            <a:ext cx="7505205" cy="958653"/>
          </a:xfrm>
          <a:prstGeom prst="rect">
            <a:avLst/>
          </a:prstGeom>
        </p:spPr>
        <p:txBody>
          <a:bodyPr vert="horz" lIns="0" tIns="0" rIns="0" bIns="0" rtlCol="0">
            <a:noAutofit/>
          </a:bodyPr>
          <a:lstStyle>
            <a:lvl1pPr marL="0" indent="0" algn="l" defTabSz="914400" rtl="0" eaLnBrk="1" latinLnBrk="0" hangingPunct="1">
              <a:spcBef>
                <a:spcPts val="1600"/>
              </a:spcBef>
              <a:buFont typeface="Arial" panose="020B0604020202020204" pitchFamily="34" charset="0"/>
              <a:buNone/>
              <a:defRPr sz="2400" kern="1200">
                <a:solidFill>
                  <a:schemeClr val="accent4"/>
                </a:solidFill>
                <a:latin typeface="+mn-lt"/>
                <a:ea typeface="+mn-ea"/>
                <a:cs typeface="+mn-cs"/>
              </a:defRPr>
            </a:lvl1pPr>
            <a:lvl2pPr marL="266700" indent="-266700" algn="l" defTabSz="914400" rtl="0" eaLnBrk="1" latinLnBrk="0" hangingPunct="1">
              <a:spcBef>
                <a:spcPts val="1600"/>
              </a:spcBef>
              <a:buClr>
                <a:schemeClr val="accent1"/>
              </a:buClr>
              <a:buFont typeface="Arial" panose="020B0604020202020204" pitchFamily="34" charset="0"/>
              <a:buChar char="●"/>
              <a:defRPr sz="2400" kern="1200">
                <a:solidFill>
                  <a:schemeClr val="accent4"/>
                </a:solidFill>
                <a:latin typeface="+mn-lt"/>
                <a:ea typeface="+mn-ea"/>
                <a:cs typeface="+mn-cs"/>
              </a:defRPr>
            </a:lvl2pPr>
            <a:lvl3pPr marL="541338" indent="-274638" algn="l" defTabSz="914400" rtl="0" eaLnBrk="1" latinLnBrk="0" hangingPunct="1">
              <a:spcBef>
                <a:spcPts val="1000"/>
              </a:spcBef>
              <a:buClr>
                <a:schemeClr val="accent5"/>
              </a:buClr>
              <a:buFont typeface="Arial" panose="020B0604020202020204" pitchFamily="34" charset="0"/>
              <a:buChar char="●"/>
              <a:defRPr sz="2000" kern="1200">
                <a:solidFill>
                  <a:schemeClr val="accent4"/>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ru-RU" sz="2000" b="1" dirty="0">
                <a:solidFill>
                  <a:srgbClr val="9C2498"/>
                </a:solidFill>
              </a:rPr>
              <a:t>НЕТ</a:t>
            </a:r>
            <a:r>
              <a:rPr lang="ru-RU" sz="2000" dirty="0"/>
              <a:t> - </a:t>
            </a:r>
            <a:r>
              <a:rPr lang="ru-RU" sz="2000" dirty="0" smtClean="0"/>
              <a:t>т.к</a:t>
            </a:r>
            <a:r>
              <a:rPr lang="ru-RU" sz="2000" dirty="0"/>
              <a:t>. </a:t>
            </a:r>
            <a:r>
              <a:rPr lang="ru-RU" sz="2000" dirty="0" smtClean="0"/>
              <a:t>условие о 90% доходов от указанных в НК РФ видов деятельности не соблюдается</a:t>
            </a:r>
            <a:endParaRPr lang="ru-RU" sz="2000" dirty="0"/>
          </a:p>
        </p:txBody>
      </p:sp>
      <p:pic>
        <p:nvPicPr>
          <p:cNvPr id="15" name="Рисунок 14"/>
          <p:cNvPicPr>
            <a:picLocks noChangeAspect="1"/>
          </p:cNvPicPr>
          <p:nvPr/>
        </p:nvPicPr>
        <p:blipFill>
          <a:blip r:embed="rId3"/>
          <a:stretch>
            <a:fillRect/>
          </a:stretch>
        </p:blipFill>
        <p:spPr>
          <a:xfrm>
            <a:off x="4049485" y="4916072"/>
            <a:ext cx="408467" cy="371888"/>
          </a:xfrm>
          <a:prstGeom prst="rect">
            <a:avLst/>
          </a:prstGeom>
        </p:spPr>
      </p:pic>
      <p:sp>
        <p:nvSpPr>
          <p:cNvPr id="16" name="Текст 5"/>
          <p:cNvSpPr txBox="1">
            <a:spLocks/>
          </p:cNvSpPr>
          <p:nvPr/>
        </p:nvSpPr>
        <p:spPr>
          <a:xfrm>
            <a:off x="4643252" y="4916072"/>
            <a:ext cx="6590805" cy="408755"/>
          </a:xfrm>
          <a:prstGeom prst="rect">
            <a:avLst/>
          </a:prstGeom>
        </p:spPr>
        <p:txBody>
          <a:bodyPr vert="horz" lIns="0" tIns="0" rIns="0" bIns="0" rtlCol="0">
            <a:normAutofit/>
          </a:bodyPr>
          <a:lstStyle>
            <a:lvl1pPr marL="0" indent="0" algn="l" defTabSz="914400" rtl="0" eaLnBrk="1" latinLnBrk="0" hangingPunct="1">
              <a:spcBef>
                <a:spcPts val="1600"/>
              </a:spcBef>
              <a:buFont typeface="Arial" panose="020B0604020202020204" pitchFamily="34" charset="0"/>
              <a:buNone/>
              <a:defRPr sz="2400" kern="1200">
                <a:solidFill>
                  <a:schemeClr val="accent4"/>
                </a:solidFill>
                <a:latin typeface="+mn-lt"/>
                <a:ea typeface="+mn-ea"/>
                <a:cs typeface="+mn-cs"/>
              </a:defRPr>
            </a:lvl1pPr>
            <a:lvl2pPr marL="266700" indent="-266700" algn="l" defTabSz="914400" rtl="0" eaLnBrk="1" latinLnBrk="0" hangingPunct="1">
              <a:spcBef>
                <a:spcPts val="1600"/>
              </a:spcBef>
              <a:buClr>
                <a:schemeClr val="accent1"/>
              </a:buClr>
              <a:buFont typeface="Arial" panose="020B0604020202020204" pitchFamily="34" charset="0"/>
              <a:buChar char="●"/>
              <a:defRPr sz="2400" kern="1200">
                <a:solidFill>
                  <a:schemeClr val="accent4"/>
                </a:solidFill>
                <a:latin typeface="+mn-lt"/>
                <a:ea typeface="+mn-ea"/>
                <a:cs typeface="+mn-cs"/>
              </a:defRPr>
            </a:lvl2pPr>
            <a:lvl3pPr marL="541338" indent="-274638" algn="l" defTabSz="914400" rtl="0" eaLnBrk="1" latinLnBrk="0" hangingPunct="1">
              <a:spcBef>
                <a:spcPts val="1000"/>
              </a:spcBef>
              <a:buClr>
                <a:schemeClr val="accent5"/>
              </a:buClr>
              <a:buFont typeface="Arial" panose="020B0604020202020204" pitchFamily="34" charset="0"/>
              <a:buChar char="●"/>
              <a:defRPr sz="2000" kern="1200">
                <a:solidFill>
                  <a:schemeClr val="accent4"/>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ru-RU" sz="1200" dirty="0"/>
              <a:t>с</a:t>
            </a:r>
            <a:r>
              <a:rPr lang="ru-RU" sz="1200" dirty="0" smtClean="0"/>
              <a:t>овместное письмо Минфина и ФНС </a:t>
            </a:r>
            <a:r>
              <a:rPr lang="ru-RU" sz="1200" dirty="0"/>
              <a:t>России от 15 февраля 2018 г. </a:t>
            </a:r>
            <a:r>
              <a:rPr lang="ru-RU" sz="1200" dirty="0" smtClean="0"/>
              <a:t>№ </a:t>
            </a:r>
            <a:r>
              <a:rPr lang="ru-RU" sz="1200" dirty="0"/>
              <a:t>ГД-4-11/3068@</a:t>
            </a:r>
          </a:p>
          <a:p>
            <a:endParaRPr lang="ru-RU" sz="1200" dirty="0"/>
          </a:p>
        </p:txBody>
      </p:sp>
      <p:pic>
        <p:nvPicPr>
          <p:cNvPr id="4" name="Рисунок 3"/>
          <p:cNvPicPr>
            <a:picLocks noChangeAspect="1"/>
          </p:cNvPicPr>
          <p:nvPr/>
        </p:nvPicPr>
        <p:blipFill>
          <a:blip r:embed="rId4"/>
          <a:stretch>
            <a:fillRect/>
          </a:stretch>
        </p:blipFill>
        <p:spPr>
          <a:xfrm>
            <a:off x="720724" y="1427278"/>
            <a:ext cx="2925001" cy="2329062"/>
          </a:xfrm>
          <a:prstGeom prst="rect">
            <a:avLst/>
          </a:prstGeom>
        </p:spPr>
      </p:pic>
    </p:spTree>
    <p:extLst>
      <p:ext uri="{BB962C8B-B14F-4D97-AF65-F5344CB8AC3E}">
        <p14:creationId xmlns:p14="http://schemas.microsoft.com/office/powerpoint/2010/main" val="33679745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0724" y="200297"/>
            <a:ext cx="9957108" cy="669653"/>
          </a:xfrm>
        </p:spPr>
        <p:txBody>
          <a:bodyPr/>
          <a:lstStyle/>
          <a:p>
            <a:r>
              <a:rPr lang="ru-RU" dirty="0" smtClean="0"/>
              <a:t>Как действовать? </a:t>
            </a:r>
            <a:endParaRPr lang="ru-RU" dirty="0"/>
          </a:p>
        </p:txBody>
      </p:sp>
      <p:pic>
        <p:nvPicPr>
          <p:cNvPr id="4" name="Рисунок 3"/>
          <p:cNvPicPr>
            <a:picLocks noChangeAspect="1"/>
          </p:cNvPicPr>
          <p:nvPr/>
        </p:nvPicPr>
        <p:blipFill rotWithShape="1">
          <a:blip r:embed="rId3"/>
          <a:srcRect r="24839"/>
          <a:stretch/>
        </p:blipFill>
        <p:spPr>
          <a:xfrm>
            <a:off x="1593208" y="1370379"/>
            <a:ext cx="7823924" cy="5345373"/>
          </a:xfrm>
          <a:prstGeom prst="rect">
            <a:avLst/>
          </a:prstGeom>
        </p:spPr>
      </p:pic>
      <p:sp>
        <p:nvSpPr>
          <p:cNvPr id="3" name="Объект 2"/>
          <p:cNvSpPr>
            <a:spLocks noGrp="1"/>
          </p:cNvSpPr>
          <p:nvPr>
            <p:ph idx="1"/>
          </p:nvPr>
        </p:nvSpPr>
        <p:spPr>
          <a:xfrm>
            <a:off x="1802270" y="1631543"/>
            <a:ext cx="5002291" cy="1456041"/>
          </a:xfrm>
        </p:spPr>
        <p:txBody>
          <a:bodyPr>
            <a:normAutofit lnSpcReduction="10000"/>
          </a:bodyPr>
          <a:lstStyle/>
          <a:p>
            <a:r>
              <a:rPr lang="ru-RU" dirty="0" smtClean="0"/>
              <a:t>Договор, первичные документы, регистры налогового учета содержат те формулировки, которые позволяют соотнести доходы с требованиями НК РФ</a:t>
            </a:r>
            <a:endParaRPr lang="ru-RU" dirty="0" smtClean="0"/>
          </a:p>
        </p:txBody>
      </p:sp>
      <p:sp>
        <p:nvSpPr>
          <p:cNvPr id="5" name="Объект 2"/>
          <p:cNvSpPr txBox="1">
            <a:spLocks/>
          </p:cNvSpPr>
          <p:nvPr/>
        </p:nvSpPr>
        <p:spPr>
          <a:xfrm>
            <a:off x="7258854" y="1631542"/>
            <a:ext cx="3963327" cy="1071717"/>
          </a:xfrm>
          <a:prstGeom prst="rect">
            <a:avLst/>
          </a:prstGeom>
        </p:spPr>
        <p:txBody>
          <a:bodyPr vert="horz" lIns="0" tIns="0" rIns="0" bIns="0" rtlCol="0">
            <a:normAutofit/>
          </a:bodyPr>
          <a:lstStyle>
            <a:lvl1pPr marL="0" indent="0" algn="l" defTabSz="914400" rtl="0" eaLnBrk="1" latinLnBrk="0" hangingPunct="1">
              <a:lnSpc>
                <a:spcPct val="100000"/>
              </a:lnSpc>
              <a:spcBef>
                <a:spcPts val="1200"/>
              </a:spcBef>
              <a:buClr>
                <a:schemeClr val="accent1"/>
              </a:buClr>
              <a:buFont typeface="Arial" panose="020B0604020202020204" pitchFamily="34" charset="0"/>
              <a:buNone/>
              <a:defRPr sz="2000" kern="1200">
                <a:solidFill>
                  <a:schemeClr val="accent4"/>
                </a:solidFill>
                <a:latin typeface="+mn-lt"/>
                <a:ea typeface="+mn-ea"/>
                <a:cs typeface="+mn-cs"/>
              </a:defRPr>
            </a:lvl1pPr>
            <a:lvl2pPr marL="228600" indent="-228600" algn="l" defTabSz="914400" rtl="0" eaLnBrk="1" latinLnBrk="0" hangingPunct="1">
              <a:lnSpc>
                <a:spcPct val="100000"/>
              </a:lnSpc>
              <a:spcBef>
                <a:spcPts val="1200"/>
              </a:spcBef>
              <a:buClr>
                <a:schemeClr val="accent1"/>
              </a:buClr>
              <a:buFont typeface="Arial" panose="020B0604020202020204" pitchFamily="34" charset="0"/>
              <a:buChar char="●"/>
              <a:defRPr sz="2000" kern="1200">
                <a:solidFill>
                  <a:schemeClr val="accent4"/>
                </a:solidFill>
                <a:latin typeface="+mn-lt"/>
                <a:ea typeface="+mn-ea"/>
                <a:cs typeface="+mn-cs"/>
              </a:defRPr>
            </a:lvl2pPr>
            <a:lvl3pPr marL="444500" indent="-228600" algn="l" defTabSz="914400" rtl="0" eaLnBrk="1" latinLnBrk="0" hangingPunct="1">
              <a:lnSpc>
                <a:spcPct val="100000"/>
              </a:lnSpc>
              <a:spcBef>
                <a:spcPts val="800"/>
              </a:spcBef>
              <a:buClr>
                <a:schemeClr val="accent5"/>
              </a:buClr>
              <a:buFont typeface="Arial" panose="020B0604020202020204" pitchFamily="34" charset="0"/>
              <a:buChar char="●"/>
              <a:tabLst>
                <a:tab pos="539750" algn="l"/>
              </a:tabLst>
              <a:defRPr sz="1800" kern="1200">
                <a:solidFill>
                  <a:schemeClr val="accent4"/>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ru-RU" dirty="0" smtClean="0"/>
              <a:t>Какой подлинный экономический смысл осуществляемых операций?</a:t>
            </a:r>
            <a:endParaRPr lang="ru-RU" dirty="0" smtClean="0"/>
          </a:p>
        </p:txBody>
      </p:sp>
      <p:sp>
        <p:nvSpPr>
          <p:cNvPr id="6" name="Объект 2"/>
          <p:cNvSpPr txBox="1">
            <a:spLocks/>
          </p:cNvSpPr>
          <p:nvPr/>
        </p:nvSpPr>
        <p:spPr>
          <a:xfrm>
            <a:off x="4535064" y="5107857"/>
            <a:ext cx="4644561" cy="1406014"/>
          </a:xfrm>
          <a:prstGeom prst="rect">
            <a:avLst/>
          </a:prstGeom>
        </p:spPr>
        <p:txBody>
          <a:bodyPr vert="horz" lIns="0" tIns="0" rIns="0" bIns="0" rtlCol="0">
            <a:normAutofit/>
          </a:bodyPr>
          <a:lstStyle>
            <a:lvl1pPr marL="0" indent="0" algn="l" defTabSz="914400" rtl="0" eaLnBrk="1" latinLnBrk="0" hangingPunct="1">
              <a:lnSpc>
                <a:spcPct val="100000"/>
              </a:lnSpc>
              <a:spcBef>
                <a:spcPts val="1200"/>
              </a:spcBef>
              <a:buClr>
                <a:schemeClr val="accent1"/>
              </a:buClr>
              <a:buFont typeface="Arial" panose="020B0604020202020204" pitchFamily="34" charset="0"/>
              <a:buNone/>
              <a:defRPr sz="2000" kern="1200">
                <a:solidFill>
                  <a:schemeClr val="accent4"/>
                </a:solidFill>
                <a:latin typeface="+mn-lt"/>
                <a:ea typeface="+mn-ea"/>
                <a:cs typeface="+mn-cs"/>
              </a:defRPr>
            </a:lvl1pPr>
            <a:lvl2pPr marL="228600" indent="-228600" algn="l" defTabSz="914400" rtl="0" eaLnBrk="1" latinLnBrk="0" hangingPunct="1">
              <a:lnSpc>
                <a:spcPct val="100000"/>
              </a:lnSpc>
              <a:spcBef>
                <a:spcPts val="1200"/>
              </a:spcBef>
              <a:buClr>
                <a:schemeClr val="accent1"/>
              </a:buClr>
              <a:buFont typeface="Arial" panose="020B0604020202020204" pitchFamily="34" charset="0"/>
              <a:buChar char="●"/>
              <a:defRPr sz="2000" kern="1200">
                <a:solidFill>
                  <a:schemeClr val="accent4"/>
                </a:solidFill>
                <a:latin typeface="+mn-lt"/>
                <a:ea typeface="+mn-ea"/>
                <a:cs typeface="+mn-cs"/>
              </a:defRPr>
            </a:lvl2pPr>
            <a:lvl3pPr marL="444500" indent="-228600" algn="l" defTabSz="914400" rtl="0" eaLnBrk="1" latinLnBrk="0" hangingPunct="1">
              <a:lnSpc>
                <a:spcPct val="100000"/>
              </a:lnSpc>
              <a:spcBef>
                <a:spcPts val="800"/>
              </a:spcBef>
              <a:buClr>
                <a:schemeClr val="accent5"/>
              </a:buClr>
              <a:buFont typeface="Arial" panose="020B0604020202020204" pitchFamily="34" charset="0"/>
              <a:buChar char="●"/>
              <a:tabLst>
                <a:tab pos="539750" algn="l"/>
              </a:tabLst>
              <a:defRPr sz="1800" kern="1200">
                <a:solidFill>
                  <a:schemeClr val="accent4"/>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ru-RU" dirty="0" smtClean="0"/>
              <a:t>Доходы, не учитываемые для целей применения льготы, выделены</a:t>
            </a:r>
            <a:endParaRPr lang="ru-RU" dirty="0" smtClean="0"/>
          </a:p>
        </p:txBody>
      </p:sp>
    </p:spTree>
    <p:extLst>
      <p:ext uri="{BB962C8B-B14F-4D97-AF65-F5344CB8AC3E}">
        <p14:creationId xmlns:p14="http://schemas.microsoft.com/office/powerpoint/2010/main" val="15651020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0724" y="200297"/>
            <a:ext cx="9957108" cy="669653"/>
          </a:xfrm>
        </p:spPr>
        <p:txBody>
          <a:bodyPr/>
          <a:lstStyle/>
          <a:p>
            <a:r>
              <a:rPr lang="ru-RU" dirty="0" smtClean="0"/>
              <a:t>Изменятся ли условия предоставления льготы? </a:t>
            </a:r>
            <a:endParaRPr lang="ru-RU" dirty="0"/>
          </a:p>
        </p:txBody>
      </p:sp>
      <p:sp>
        <p:nvSpPr>
          <p:cNvPr id="3" name="Объект 2"/>
          <p:cNvSpPr>
            <a:spLocks noGrp="1"/>
          </p:cNvSpPr>
          <p:nvPr>
            <p:ph idx="1"/>
          </p:nvPr>
        </p:nvSpPr>
        <p:spPr>
          <a:xfrm>
            <a:off x="1587624" y="4777815"/>
            <a:ext cx="2936876" cy="1600806"/>
          </a:xfrm>
        </p:spPr>
        <p:txBody>
          <a:bodyPr>
            <a:normAutofit fontScale="85000" lnSpcReduction="10000"/>
          </a:bodyPr>
          <a:lstStyle/>
          <a:p>
            <a:r>
              <a:rPr lang="ru-RU" dirty="0"/>
              <a:t>р</a:t>
            </a:r>
            <a:r>
              <a:rPr lang="ru-RU" dirty="0" smtClean="0"/>
              <a:t>асширение льготы:</a:t>
            </a:r>
          </a:p>
          <a:p>
            <a:r>
              <a:rPr lang="ru-RU" dirty="0" smtClean="0"/>
              <a:t>не </a:t>
            </a:r>
            <a:r>
              <a:rPr lang="ru-RU" dirty="0"/>
              <a:t>только разработчики программ, но и те, кто их внедряет</a:t>
            </a:r>
            <a:r>
              <a:rPr lang="ru-RU" dirty="0" smtClean="0"/>
              <a:t>,</a:t>
            </a:r>
            <a:r>
              <a:rPr lang="en-US" dirty="0" smtClean="0"/>
              <a:t> </a:t>
            </a:r>
            <a:r>
              <a:rPr lang="ru-RU" dirty="0" smtClean="0"/>
              <a:t>должны </a:t>
            </a:r>
            <a:r>
              <a:rPr lang="ru-RU" dirty="0"/>
              <a:t>получить льготы по </a:t>
            </a:r>
            <a:r>
              <a:rPr lang="ru-RU" dirty="0" smtClean="0"/>
              <a:t>взносам</a:t>
            </a:r>
            <a:endParaRPr lang="ru-RU" dirty="0" smtClean="0"/>
          </a:p>
        </p:txBody>
      </p:sp>
      <p:sp>
        <p:nvSpPr>
          <p:cNvPr id="5" name="Объект 2"/>
          <p:cNvSpPr txBox="1">
            <a:spLocks/>
          </p:cNvSpPr>
          <p:nvPr/>
        </p:nvSpPr>
        <p:spPr>
          <a:xfrm>
            <a:off x="8509097" y="4777815"/>
            <a:ext cx="2950591" cy="1479793"/>
          </a:xfrm>
          <a:prstGeom prst="rect">
            <a:avLst/>
          </a:prstGeom>
        </p:spPr>
        <p:txBody>
          <a:bodyPr vert="horz" lIns="0" tIns="0" rIns="0" bIns="0" rtlCol="0">
            <a:normAutofit fontScale="85000" lnSpcReduction="10000"/>
          </a:bodyPr>
          <a:lstStyle>
            <a:lvl1pPr marL="0" indent="0" algn="l" defTabSz="914400" rtl="0" eaLnBrk="1" latinLnBrk="0" hangingPunct="1">
              <a:lnSpc>
                <a:spcPct val="100000"/>
              </a:lnSpc>
              <a:spcBef>
                <a:spcPts val="1200"/>
              </a:spcBef>
              <a:buClr>
                <a:schemeClr val="accent1"/>
              </a:buClr>
              <a:buFont typeface="Arial" panose="020B0604020202020204" pitchFamily="34" charset="0"/>
              <a:buNone/>
              <a:defRPr sz="2000" kern="1200">
                <a:solidFill>
                  <a:schemeClr val="accent4"/>
                </a:solidFill>
                <a:latin typeface="+mn-lt"/>
                <a:ea typeface="+mn-ea"/>
                <a:cs typeface="+mn-cs"/>
              </a:defRPr>
            </a:lvl1pPr>
            <a:lvl2pPr marL="228600" indent="-228600" algn="l" defTabSz="914400" rtl="0" eaLnBrk="1" latinLnBrk="0" hangingPunct="1">
              <a:lnSpc>
                <a:spcPct val="100000"/>
              </a:lnSpc>
              <a:spcBef>
                <a:spcPts val="1200"/>
              </a:spcBef>
              <a:buClr>
                <a:schemeClr val="accent1"/>
              </a:buClr>
              <a:buFont typeface="Arial" panose="020B0604020202020204" pitchFamily="34" charset="0"/>
              <a:buChar char="●"/>
              <a:defRPr sz="2000" kern="1200">
                <a:solidFill>
                  <a:schemeClr val="accent4"/>
                </a:solidFill>
                <a:latin typeface="+mn-lt"/>
                <a:ea typeface="+mn-ea"/>
                <a:cs typeface="+mn-cs"/>
              </a:defRPr>
            </a:lvl2pPr>
            <a:lvl3pPr marL="444500" indent="-228600" algn="l" defTabSz="914400" rtl="0" eaLnBrk="1" latinLnBrk="0" hangingPunct="1">
              <a:lnSpc>
                <a:spcPct val="100000"/>
              </a:lnSpc>
              <a:spcBef>
                <a:spcPts val="800"/>
              </a:spcBef>
              <a:buClr>
                <a:schemeClr val="accent5"/>
              </a:buClr>
              <a:buFont typeface="Arial" panose="020B0604020202020204" pitchFamily="34" charset="0"/>
              <a:buChar char="●"/>
              <a:tabLst>
                <a:tab pos="539750" algn="l"/>
              </a:tabLst>
              <a:defRPr sz="1800" kern="1200">
                <a:solidFill>
                  <a:schemeClr val="accent4"/>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ru-RU" dirty="0" smtClean="0"/>
              <a:t>сужение</a:t>
            </a:r>
            <a:r>
              <a:rPr lang="ru-RU" dirty="0" smtClean="0"/>
              <a:t> льготы:</a:t>
            </a:r>
          </a:p>
          <a:p>
            <a:r>
              <a:rPr lang="ru-RU" dirty="0" smtClean="0"/>
              <a:t>предоставление льготы по страховым взносам только российским разработчикам</a:t>
            </a:r>
            <a:endParaRPr lang="ru-RU" dirty="0" smtClean="0"/>
          </a:p>
        </p:txBody>
      </p:sp>
      <p:pic>
        <p:nvPicPr>
          <p:cNvPr id="13" name="Рисунок 12"/>
          <p:cNvPicPr>
            <a:picLocks noChangeAspect="1"/>
          </p:cNvPicPr>
          <p:nvPr/>
        </p:nvPicPr>
        <p:blipFill>
          <a:blip r:embed="rId3"/>
          <a:stretch>
            <a:fillRect/>
          </a:stretch>
        </p:blipFill>
        <p:spPr>
          <a:xfrm>
            <a:off x="3244558" y="1631542"/>
            <a:ext cx="6131438" cy="3985487"/>
          </a:xfrm>
          <a:prstGeom prst="rect">
            <a:avLst/>
          </a:prstGeom>
        </p:spPr>
      </p:pic>
    </p:spTree>
    <p:extLst>
      <p:ext uri="{BB962C8B-B14F-4D97-AF65-F5344CB8AC3E}">
        <p14:creationId xmlns:p14="http://schemas.microsoft.com/office/powerpoint/2010/main" val="36523049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ru-RU" dirty="0" smtClean="0"/>
              <a:t>Кейс пятый «про другие виды дохода»</a:t>
            </a:r>
            <a:endParaRPr lang="ru-RU" dirty="0"/>
          </a:p>
        </p:txBody>
      </p:sp>
      <p:sp>
        <p:nvSpPr>
          <p:cNvPr id="8" name="Текст 5"/>
          <p:cNvSpPr txBox="1">
            <a:spLocks/>
          </p:cNvSpPr>
          <p:nvPr/>
        </p:nvSpPr>
        <p:spPr>
          <a:xfrm>
            <a:off x="4049484" y="1427278"/>
            <a:ext cx="7511141" cy="1268163"/>
          </a:xfrm>
          <a:prstGeom prst="rect">
            <a:avLst/>
          </a:prstGeom>
        </p:spPr>
        <p:txBody>
          <a:bodyPr vert="horz" lIns="0" tIns="0" rIns="0" bIns="0" rtlCol="0">
            <a:normAutofit/>
          </a:bodyPr>
          <a:lstStyle>
            <a:lvl1pPr marL="0" indent="0" algn="l" defTabSz="914400" rtl="0" eaLnBrk="1" latinLnBrk="0" hangingPunct="1">
              <a:spcBef>
                <a:spcPts val="1600"/>
              </a:spcBef>
              <a:buFont typeface="Arial" panose="020B0604020202020204" pitchFamily="34" charset="0"/>
              <a:buNone/>
              <a:defRPr sz="2400" kern="1200">
                <a:solidFill>
                  <a:schemeClr val="accent4"/>
                </a:solidFill>
                <a:latin typeface="+mn-lt"/>
                <a:ea typeface="+mn-ea"/>
                <a:cs typeface="+mn-cs"/>
              </a:defRPr>
            </a:lvl1pPr>
            <a:lvl2pPr marL="266700" indent="-266700" algn="l" defTabSz="914400" rtl="0" eaLnBrk="1" latinLnBrk="0" hangingPunct="1">
              <a:spcBef>
                <a:spcPts val="1600"/>
              </a:spcBef>
              <a:buClr>
                <a:schemeClr val="accent1"/>
              </a:buClr>
              <a:buFont typeface="Arial" panose="020B0604020202020204" pitchFamily="34" charset="0"/>
              <a:buChar char="●"/>
              <a:defRPr sz="2400" kern="1200">
                <a:solidFill>
                  <a:schemeClr val="accent4"/>
                </a:solidFill>
                <a:latin typeface="+mn-lt"/>
                <a:ea typeface="+mn-ea"/>
                <a:cs typeface="+mn-cs"/>
              </a:defRPr>
            </a:lvl2pPr>
            <a:lvl3pPr marL="541338" indent="-274638" algn="l" defTabSz="914400" rtl="0" eaLnBrk="1" latinLnBrk="0" hangingPunct="1">
              <a:spcBef>
                <a:spcPts val="1000"/>
              </a:spcBef>
              <a:buClr>
                <a:schemeClr val="accent5"/>
              </a:buClr>
              <a:buFont typeface="Arial" panose="020B0604020202020204" pitchFamily="34" charset="0"/>
              <a:buChar char="●"/>
              <a:defRPr sz="2000" kern="1200">
                <a:solidFill>
                  <a:schemeClr val="accent4"/>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indent="-342900">
              <a:buFont typeface="Arial" panose="020B0604020202020204" pitchFamily="34" charset="0"/>
              <a:buChar char="•"/>
            </a:pPr>
            <a:r>
              <a:rPr lang="ru-RU" sz="2000" dirty="0"/>
              <a:t>п</a:t>
            </a:r>
            <a:r>
              <a:rPr lang="ru-RU" sz="2000" dirty="0" smtClean="0"/>
              <a:t>олучила доход от </a:t>
            </a:r>
            <a:r>
              <a:rPr lang="en-US" sz="2000" dirty="0" smtClean="0"/>
              <a:t>IT-</a:t>
            </a:r>
            <a:r>
              <a:rPr lang="ru-RU" sz="2000" dirty="0" smtClean="0"/>
              <a:t>деятельности – 85 млн. рублей;</a:t>
            </a:r>
          </a:p>
          <a:p>
            <a:pPr marL="342900" indent="-342900">
              <a:buFont typeface="Arial" panose="020B0604020202020204" pitchFamily="34" charset="0"/>
              <a:buChar char="•"/>
            </a:pPr>
            <a:r>
              <a:rPr lang="ru-RU" sz="2000" dirty="0"/>
              <a:t>п</a:t>
            </a:r>
            <a:r>
              <a:rPr lang="ru-RU" sz="2000" dirty="0" smtClean="0"/>
              <a:t>олучила субсидии от государства – 15 млн. рублей</a:t>
            </a:r>
            <a:endParaRPr lang="ru-RU" sz="2000" dirty="0"/>
          </a:p>
        </p:txBody>
      </p:sp>
      <p:sp>
        <p:nvSpPr>
          <p:cNvPr id="11" name="Объект 2"/>
          <p:cNvSpPr txBox="1">
            <a:spLocks/>
          </p:cNvSpPr>
          <p:nvPr/>
        </p:nvSpPr>
        <p:spPr>
          <a:xfrm>
            <a:off x="6246419" y="2742685"/>
            <a:ext cx="3123210" cy="589144"/>
          </a:xfrm>
          <a:prstGeom prst="rect">
            <a:avLst/>
          </a:prstGeom>
        </p:spPr>
        <p:txBody>
          <a:bodyPr vert="horz" lIns="0" tIns="0" rIns="0" bIns="0" rtlCol="0">
            <a:noAutofit/>
          </a:bodyPr>
          <a:lstStyle>
            <a:lvl1pPr marL="0" indent="0" algn="l" defTabSz="914400" rtl="0" eaLnBrk="1" latinLnBrk="0" hangingPunct="1">
              <a:lnSpc>
                <a:spcPct val="100000"/>
              </a:lnSpc>
              <a:spcBef>
                <a:spcPts val="1200"/>
              </a:spcBef>
              <a:buClr>
                <a:schemeClr val="accent1"/>
              </a:buClr>
              <a:buFont typeface="Arial" panose="020B0604020202020204" pitchFamily="34" charset="0"/>
              <a:buNone/>
              <a:defRPr sz="2000" kern="1200">
                <a:solidFill>
                  <a:schemeClr val="accent4"/>
                </a:solidFill>
                <a:latin typeface="+mn-lt"/>
                <a:ea typeface="+mn-ea"/>
                <a:cs typeface="+mn-cs"/>
              </a:defRPr>
            </a:lvl1pPr>
            <a:lvl2pPr marL="228600" indent="-228600" algn="l" defTabSz="914400" rtl="0" eaLnBrk="1" latinLnBrk="0" hangingPunct="1">
              <a:lnSpc>
                <a:spcPct val="100000"/>
              </a:lnSpc>
              <a:spcBef>
                <a:spcPts val="1200"/>
              </a:spcBef>
              <a:buClr>
                <a:schemeClr val="accent1"/>
              </a:buClr>
              <a:buFont typeface="Arial" panose="020B0604020202020204" pitchFamily="34" charset="0"/>
              <a:buChar char="●"/>
              <a:defRPr sz="2000" kern="1200">
                <a:solidFill>
                  <a:schemeClr val="accent4"/>
                </a:solidFill>
                <a:latin typeface="+mn-lt"/>
                <a:ea typeface="+mn-ea"/>
                <a:cs typeface="+mn-cs"/>
              </a:defRPr>
            </a:lvl2pPr>
            <a:lvl3pPr marL="444500" indent="-228600" algn="l" defTabSz="914400" rtl="0" eaLnBrk="1" latinLnBrk="0" hangingPunct="1">
              <a:lnSpc>
                <a:spcPct val="100000"/>
              </a:lnSpc>
              <a:spcBef>
                <a:spcPts val="800"/>
              </a:spcBef>
              <a:buClr>
                <a:schemeClr val="accent5"/>
              </a:buClr>
              <a:buFont typeface="Arial" panose="020B0604020202020204" pitchFamily="34" charset="0"/>
              <a:buChar char="●"/>
              <a:tabLst>
                <a:tab pos="539750" algn="l"/>
              </a:tabLst>
              <a:defRPr sz="1800" kern="1200">
                <a:solidFill>
                  <a:schemeClr val="accent4"/>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ru-RU" sz="4000" b="1" dirty="0">
                <a:solidFill>
                  <a:srgbClr val="9C2498"/>
                </a:solidFill>
              </a:rPr>
              <a:t>л</a:t>
            </a:r>
            <a:r>
              <a:rPr lang="ru-RU" sz="4000" b="1" dirty="0" smtClean="0">
                <a:solidFill>
                  <a:srgbClr val="9C2498"/>
                </a:solidFill>
              </a:rPr>
              <a:t>ьгота?</a:t>
            </a:r>
            <a:endParaRPr lang="ru-RU" sz="4000" b="1" dirty="0" smtClean="0">
              <a:solidFill>
                <a:srgbClr val="9C2498"/>
              </a:solidFill>
            </a:endParaRPr>
          </a:p>
        </p:txBody>
      </p:sp>
      <p:sp>
        <p:nvSpPr>
          <p:cNvPr id="12" name="Текст 5"/>
          <p:cNvSpPr txBox="1">
            <a:spLocks/>
          </p:cNvSpPr>
          <p:nvPr/>
        </p:nvSpPr>
        <p:spPr>
          <a:xfrm>
            <a:off x="4055421" y="3732100"/>
            <a:ext cx="7505205" cy="1340490"/>
          </a:xfrm>
          <a:prstGeom prst="rect">
            <a:avLst/>
          </a:prstGeom>
        </p:spPr>
        <p:txBody>
          <a:bodyPr vert="horz" lIns="0" tIns="0" rIns="0" bIns="0" rtlCol="0">
            <a:noAutofit/>
          </a:bodyPr>
          <a:lstStyle>
            <a:lvl1pPr marL="0" indent="0" algn="l" defTabSz="914400" rtl="0" eaLnBrk="1" latinLnBrk="0" hangingPunct="1">
              <a:spcBef>
                <a:spcPts val="1600"/>
              </a:spcBef>
              <a:buFont typeface="Arial" panose="020B0604020202020204" pitchFamily="34" charset="0"/>
              <a:buNone/>
              <a:defRPr sz="2400" kern="1200">
                <a:solidFill>
                  <a:schemeClr val="accent4"/>
                </a:solidFill>
                <a:latin typeface="+mn-lt"/>
                <a:ea typeface="+mn-ea"/>
                <a:cs typeface="+mn-cs"/>
              </a:defRPr>
            </a:lvl1pPr>
            <a:lvl2pPr marL="266700" indent="-266700" algn="l" defTabSz="914400" rtl="0" eaLnBrk="1" latinLnBrk="0" hangingPunct="1">
              <a:spcBef>
                <a:spcPts val="1600"/>
              </a:spcBef>
              <a:buClr>
                <a:schemeClr val="accent1"/>
              </a:buClr>
              <a:buFont typeface="Arial" panose="020B0604020202020204" pitchFamily="34" charset="0"/>
              <a:buChar char="●"/>
              <a:defRPr sz="2400" kern="1200">
                <a:solidFill>
                  <a:schemeClr val="accent4"/>
                </a:solidFill>
                <a:latin typeface="+mn-lt"/>
                <a:ea typeface="+mn-ea"/>
                <a:cs typeface="+mn-cs"/>
              </a:defRPr>
            </a:lvl2pPr>
            <a:lvl3pPr marL="541338" indent="-274638" algn="l" defTabSz="914400" rtl="0" eaLnBrk="1" latinLnBrk="0" hangingPunct="1">
              <a:spcBef>
                <a:spcPts val="1000"/>
              </a:spcBef>
              <a:buClr>
                <a:schemeClr val="accent5"/>
              </a:buClr>
              <a:buFont typeface="Arial" panose="020B0604020202020204" pitchFamily="34" charset="0"/>
              <a:buChar char="●"/>
              <a:defRPr sz="2000" kern="1200">
                <a:solidFill>
                  <a:schemeClr val="accent4"/>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ru-RU" sz="2000" b="1" dirty="0">
                <a:solidFill>
                  <a:srgbClr val="9C2498"/>
                </a:solidFill>
              </a:rPr>
              <a:t>НЕТ</a:t>
            </a:r>
            <a:r>
              <a:rPr lang="ru-RU" sz="2000" dirty="0"/>
              <a:t> </a:t>
            </a:r>
            <a:r>
              <a:rPr lang="ru-RU" sz="2000" dirty="0" smtClean="0"/>
              <a:t>– доходы определяем по ст. 248 НК РФ, исключаем ст. 251 (например, субсидии в связи с </a:t>
            </a:r>
            <a:r>
              <a:rPr lang="ru-RU" sz="2000" dirty="0" err="1" smtClean="0"/>
              <a:t>коронавирусом</a:t>
            </a:r>
            <a:r>
              <a:rPr lang="ru-RU" sz="2000" dirty="0" smtClean="0"/>
              <a:t>), </a:t>
            </a:r>
            <a:r>
              <a:rPr lang="ru-RU" sz="2000" dirty="0"/>
              <a:t>и </a:t>
            </a:r>
            <a:r>
              <a:rPr lang="ru-RU" sz="2000" dirty="0" smtClean="0"/>
              <a:t>доходы</a:t>
            </a:r>
            <a:r>
              <a:rPr lang="ru-RU" sz="2000" dirty="0"/>
              <a:t>, указанные в </a:t>
            </a:r>
            <a:r>
              <a:rPr lang="ru-RU" sz="2000" dirty="0" smtClean="0"/>
              <a:t>п. </a:t>
            </a:r>
            <a:r>
              <a:rPr lang="ru-RU" sz="2000" dirty="0"/>
              <a:t>2 </a:t>
            </a:r>
            <a:r>
              <a:rPr lang="ru-RU" sz="2000" dirty="0" smtClean="0"/>
              <a:t>и 11 </a:t>
            </a:r>
            <a:r>
              <a:rPr lang="ru-RU" sz="2000" dirty="0"/>
              <a:t>части второй </a:t>
            </a:r>
            <a:r>
              <a:rPr lang="ru-RU" sz="2000" dirty="0" smtClean="0"/>
              <a:t>ст. </a:t>
            </a:r>
            <a:r>
              <a:rPr lang="ru-RU" sz="2000" dirty="0"/>
              <a:t>250 </a:t>
            </a:r>
            <a:r>
              <a:rPr lang="ru-RU" sz="2000" dirty="0" smtClean="0"/>
              <a:t>НК РФ.</a:t>
            </a:r>
            <a:endParaRPr lang="ru-RU" sz="2000" dirty="0"/>
          </a:p>
          <a:p>
            <a:endParaRPr lang="ru-RU" sz="2000" dirty="0"/>
          </a:p>
        </p:txBody>
      </p:sp>
      <p:pic>
        <p:nvPicPr>
          <p:cNvPr id="15" name="Рисунок 14"/>
          <p:cNvPicPr>
            <a:picLocks noChangeAspect="1"/>
          </p:cNvPicPr>
          <p:nvPr/>
        </p:nvPicPr>
        <p:blipFill>
          <a:blip r:embed="rId3"/>
          <a:stretch>
            <a:fillRect/>
          </a:stretch>
        </p:blipFill>
        <p:spPr>
          <a:xfrm>
            <a:off x="4049484" y="5727412"/>
            <a:ext cx="408467" cy="371888"/>
          </a:xfrm>
          <a:prstGeom prst="rect">
            <a:avLst/>
          </a:prstGeom>
        </p:spPr>
      </p:pic>
      <p:sp>
        <p:nvSpPr>
          <p:cNvPr id="16" name="Текст 5"/>
          <p:cNvSpPr txBox="1">
            <a:spLocks/>
          </p:cNvSpPr>
          <p:nvPr/>
        </p:nvSpPr>
        <p:spPr>
          <a:xfrm>
            <a:off x="4643252" y="5708978"/>
            <a:ext cx="6590805" cy="408755"/>
          </a:xfrm>
          <a:prstGeom prst="rect">
            <a:avLst/>
          </a:prstGeom>
        </p:spPr>
        <p:txBody>
          <a:bodyPr vert="horz" lIns="0" tIns="0" rIns="0" bIns="0" rtlCol="0">
            <a:normAutofit/>
          </a:bodyPr>
          <a:lstStyle>
            <a:lvl1pPr marL="0" indent="0" algn="l" defTabSz="914400" rtl="0" eaLnBrk="1" latinLnBrk="0" hangingPunct="1">
              <a:spcBef>
                <a:spcPts val="1600"/>
              </a:spcBef>
              <a:buFont typeface="Arial" panose="020B0604020202020204" pitchFamily="34" charset="0"/>
              <a:buNone/>
              <a:defRPr sz="2400" kern="1200">
                <a:solidFill>
                  <a:schemeClr val="accent4"/>
                </a:solidFill>
                <a:latin typeface="+mn-lt"/>
                <a:ea typeface="+mn-ea"/>
                <a:cs typeface="+mn-cs"/>
              </a:defRPr>
            </a:lvl1pPr>
            <a:lvl2pPr marL="266700" indent="-266700" algn="l" defTabSz="914400" rtl="0" eaLnBrk="1" latinLnBrk="0" hangingPunct="1">
              <a:spcBef>
                <a:spcPts val="1600"/>
              </a:spcBef>
              <a:buClr>
                <a:schemeClr val="accent1"/>
              </a:buClr>
              <a:buFont typeface="Arial" panose="020B0604020202020204" pitchFamily="34" charset="0"/>
              <a:buChar char="●"/>
              <a:defRPr sz="2400" kern="1200">
                <a:solidFill>
                  <a:schemeClr val="accent4"/>
                </a:solidFill>
                <a:latin typeface="+mn-lt"/>
                <a:ea typeface="+mn-ea"/>
                <a:cs typeface="+mn-cs"/>
              </a:defRPr>
            </a:lvl2pPr>
            <a:lvl3pPr marL="541338" indent="-274638" algn="l" defTabSz="914400" rtl="0" eaLnBrk="1" latinLnBrk="0" hangingPunct="1">
              <a:spcBef>
                <a:spcPts val="1000"/>
              </a:spcBef>
              <a:buClr>
                <a:schemeClr val="accent5"/>
              </a:buClr>
              <a:buFont typeface="Arial" panose="020B0604020202020204" pitchFamily="34" charset="0"/>
              <a:buChar char="●"/>
              <a:defRPr sz="2000" kern="1200">
                <a:solidFill>
                  <a:schemeClr val="accent4"/>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ru-RU" sz="1200" dirty="0" smtClean="0"/>
              <a:t>Постановление АС </a:t>
            </a:r>
            <a:r>
              <a:rPr lang="ru-RU" sz="1200" dirty="0"/>
              <a:t>Уральского округа от 12 февраля 2019 г. </a:t>
            </a:r>
            <a:r>
              <a:rPr lang="ru-RU" sz="1200" dirty="0" smtClean="0"/>
              <a:t>№ </a:t>
            </a:r>
            <a:r>
              <a:rPr lang="ru-RU" sz="1200" dirty="0"/>
              <a:t>Ф09-9593/18</a:t>
            </a:r>
          </a:p>
          <a:p>
            <a:endParaRPr lang="ru-RU" sz="1200" dirty="0"/>
          </a:p>
          <a:p>
            <a:endParaRPr lang="ru-RU" sz="1200" dirty="0"/>
          </a:p>
        </p:txBody>
      </p:sp>
      <p:pic>
        <p:nvPicPr>
          <p:cNvPr id="2" name="Рисунок 1"/>
          <p:cNvPicPr>
            <a:picLocks noChangeAspect="1"/>
          </p:cNvPicPr>
          <p:nvPr/>
        </p:nvPicPr>
        <p:blipFill>
          <a:blip r:embed="rId4"/>
          <a:stretch>
            <a:fillRect/>
          </a:stretch>
        </p:blipFill>
        <p:spPr>
          <a:xfrm>
            <a:off x="720724" y="1325791"/>
            <a:ext cx="2996253" cy="3590281"/>
          </a:xfrm>
          <a:prstGeom prst="rect">
            <a:avLst/>
          </a:prstGeom>
        </p:spPr>
      </p:pic>
    </p:spTree>
    <p:extLst>
      <p:ext uri="{BB962C8B-B14F-4D97-AF65-F5344CB8AC3E}">
        <p14:creationId xmlns:p14="http://schemas.microsoft.com/office/powerpoint/2010/main" val="4432307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ru-RU" dirty="0" smtClean="0"/>
              <a:t>Кейс шестой «про среднесписочную численность»</a:t>
            </a:r>
            <a:endParaRPr lang="ru-RU" dirty="0"/>
          </a:p>
        </p:txBody>
      </p:sp>
      <p:sp>
        <p:nvSpPr>
          <p:cNvPr id="8" name="Текст 5"/>
          <p:cNvSpPr txBox="1">
            <a:spLocks/>
          </p:cNvSpPr>
          <p:nvPr/>
        </p:nvSpPr>
        <p:spPr>
          <a:xfrm>
            <a:off x="4049486" y="1888177"/>
            <a:ext cx="2968831" cy="1548802"/>
          </a:xfrm>
          <a:prstGeom prst="rect">
            <a:avLst/>
          </a:prstGeom>
        </p:spPr>
        <p:txBody>
          <a:bodyPr vert="horz" lIns="0" tIns="0" rIns="0" bIns="0" rtlCol="0">
            <a:normAutofit fontScale="92500" lnSpcReduction="10000"/>
          </a:bodyPr>
          <a:lstStyle>
            <a:lvl1pPr marL="0" indent="0" algn="l" defTabSz="914400" rtl="0" eaLnBrk="1" latinLnBrk="0" hangingPunct="1">
              <a:spcBef>
                <a:spcPts val="1600"/>
              </a:spcBef>
              <a:buFont typeface="Arial" panose="020B0604020202020204" pitchFamily="34" charset="0"/>
              <a:buNone/>
              <a:defRPr sz="2400" kern="1200">
                <a:solidFill>
                  <a:schemeClr val="accent4"/>
                </a:solidFill>
                <a:latin typeface="+mn-lt"/>
                <a:ea typeface="+mn-ea"/>
                <a:cs typeface="+mn-cs"/>
              </a:defRPr>
            </a:lvl1pPr>
            <a:lvl2pPr marL="266700" indent="-266700" algn="l" defTabSz="914400" rtl="0" eaLnBrk="1" latinLnBrk="0" hangingPunct="1">
              <a:spcBef>
                <a:spcPts val="1600"/>
              </a:spcBef>
              <a:buClr>
                <a:schemeClr val="accent1"/>
              </a:buClr>
              <a:buFont typeface="Arial" panose="020B0604020202020204" pitchFamily="34" charset="0"/>
              <a:buChar char="●"/>
              <a:defRPr sz="2400" kern="1200">
                <a:solidFill>
                  <a:schemeClr val="accent4"/>
                </a:solidFill>
                <a:latin typeface="+mn-lt"/>
                <a:ea typeface="+mn-ea"/>
                <a:cs typeface="+mn-cs"/>
              </a:defRPr>
            </a:lvl2pPr>
            <a:lvl3pPr marL="541338" indent="-274638" algn="l" defTabSz="914400" rtl="0" eaLnBrk="1" latinLnBrk="0" hangingPunct="1">
              <a:spcBef>
                <a:spcPts val="1000"/>
              </a:spcBef>
              <a:buClr>
                <a:schemeClr val="accent5"/>
              </a:buClr>
              <a:buFont typeface="Arial" panose="020B0604020202020204" pitchFamily="34" charset="0"/>
              <a:buChar char="●"/>
              <a:defRPr sz="2000" kern="1200">
                <a:solidFill>
                  <a:schemeClr val="accent4"/>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ru-RU" sz="2000" dirty="0"/>
              <a:t>9</a:t>
            </a:r>
            <a:r>
              <a:rPr lang="ru-RU" sz="2000" dirty="0" smtClean="0"/>
              <a:t> человек в штате</a:t>
            </a:r>
          </a:p>
          <a:p>
            <a:r>
              <a:rPr lang="ru-RU" sz="2000" dirty="0"/>
              <a:t>3</a:t>
            </a:r>
            <a:r>
              <a:rPr lang="ru-RU" sz="2000" dirty="0" smtClean="0"/>
              <a:t> на ½ ставки</a:t>
            </a:r>
          </a:p>
          <a:p>
            <a:r>
              <a:rPr lang="ru-RU" sz="2000" dirty="0" smtClean="0"/>
              <a:t>5 – разработчики, 4 - администрация</a:t>
            </a:r>
          </a:p>
        </p:txBody>
      </p:sp>
      <p:sp>
        <p:nvSpPr>
          <p:cNvPr id="11" name="Объект 2"/>
          <p:cNvSpPr txBox="1">
            <a:spLocks/>
          </p:cNvSpPr>
          <p:nvPr/>
        </p:nvSpPr>
        <p:spPr>
          <a:xfrm>
            <a:off x="6246418" y="3626701"/>
            <a:ext cx="3123210" cy="589144"/>
          </a:xfrm>
          <a:prstGeom prst="rect">
            <a:avLst/>
          </a:prstGeom>
        </p:spPr>
        <p:txBody>
          <a:bodyPr vert="horz" lIns="0" tIns="0" rIns="0" bIns="0" rtlCol="0">
            <a:noAutofit/>
          </a:bodyPr>
          <a:lstStyle>
            <a:lvl1pPr marL="0" indent="0" algn="l" defTabSz="914400" rtl="0" eaLnBrk="1" latinLnBrk="0" hangingPunct="1">
              <a:lnSpc>
                <a:spcPct val="100000"/>
              </a:lnSpc>
              <a:spcBef>
                <a:spcPts val="1200"/>
              </a:spcBef>
              <a:buClr>
                <a:schemeClr val="accent1"/>
              </a:buClr>
              <a:buFont typeface="Arial" panose="020B0604020202020204" pitchFamily="34" charset="0"/>
              <a:buNone/>
              <a:defRPr sz="2000" kern="1200">
                <a:solidFill>
                  <a:schemeClr val="accent4"/>
                </a:solidFill>
                <a:latin typeface="+mn-lt"/>
                <a:ea typeface="+mn-ea"/>
                <a:cs typeface="+mn-cs"/>
              </a:defRPr>
            </a:lvl1pPr>
            <a:lvl2pPr marL="228600" indent="-228600" algn="l" defTabSz="914400" rtl="0" eaLnBrk="1" latinLnBrk="0" hangingPunct="1">
              <a:lnSpc>
                <a:spcPct val="100000"/>
              </a:lnSpc>
              <a:spcBef>
                <a:spcPts val="1200"/>
              </a:spcBef>
              <a:buClr>
                <a:schemeClr val="accent1"/>
              </a:buClr>
              <a:buFont typeface="Arial" panose="020B0604020202020204" pitchFamily="34" charset="0"/>
              <a:buChar char="●"/>
              <a:defRPr sz="2000" kern="1200">
                <a:solidFill>
                  <a:schemeClr val="accent4"/>
                </a:solidFill>
                <a:latin typeface="+mn-lt"/>
                <a:ea typeface="+mn-ea"/>
                <a:cs typeface="+mn-cs"/>
              </a:defRPr>
            </a:lvl2pPr>
            <a:lvl3pPr marL="444500" indent="-228600" algn="l" defTabSz="914400" rtl="0" eaLnBrk="1" latinLnBrk="0" hangingPunct="1">
              <a:lnSpc>
                <a:spcPct val="100000"/>
              </a:lnSpc>
              <a:spcBef>
                <a:spcPts val="800"/>
              </a:spcBef>
              <a:buClr>
                <a:schemeClr val="accent5"/>
              </a:buClr>
              <a:buFont typeface="Arial" panose="020B0604020202020204" pitchFamily="34" charset="0"/>
              <a:buChar char="●"/>
              <a:tabLst>
                <a:tab pos="539750" algn="l"/>
              </a:tabLst>
              <a:defRPr sz="1800" kern="1200">
                <a:solidFill>
                  <a:schemeClr val="accent4"/>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ru-RU" sz="4000" b="1" dirty="0">
                <a:solidFill>
                  <a:srgbClr val="9C2498"/>
                </a:solidFill>
              </a:rPr>
              <a:t>л</a:t>
            </a:r>
            <a:r>
              <a:rPr lang="ru-RU" sz="4000" b="1" dirty="0" smtClean="0">
                <a:solidFill>
                  <a:srgbClr val="9C2498"/>
                </a:solidFill>
              </a:rPr>
              <a:t>ьгота?</a:t>
            </a:r>
            <a:endParaRPr lang="ru-RU" sz="4000" b="1" dirty="0" smtClean="0">
              <a:solidFill>
                <a:srgbClr val="9C2498"/>
              </a:solidFill>
            </a:endParaRPr>
          </a:p>
        </p:txBody>
      </p:sp>
      <p:sp>
        <p:nvSpPr>
          <p:cNvPr id="12" name="Текст 5"/>
          <p:cNvSpPr txBox="1">
            <a:spLocks/>
          </p:cNvSpPr>
          <p:nvPr/>
        </p:nvSpPr>
        <p:spPr>
          <a:xfrm>
            <a:off x="4055421" y="4405567"/>
            <a:ext cx="7772402" cy="1306463"/>
          </a:xfrm>
          <a:prstGeom prst="rect">
            <a:avLst/>
          </a:prstGeom>
        </p:spPr>
        <p:txBody>
          <a:bodyPr vert="horz" lIns="0" tIns="0" rIns="0" bIns="0" rtlCol="0">
            <a:noAutofit/>
          </a:bodyPr>
          <a:lstStyle>
            <a:lvl1pPr marL="0" indent="0" algn="l" defTabSz="914400" rtl="0" eaLnBrk="1" latinLnBrk="0" hangingPunct="1">
              <a:spcBef>
                <a:spcPts val="1600"/>
              </a:spcBef>
              <a:buFont typeface="Arial" panose="020B0604020202020204" pitchFamily="34" charset="0"/>
              <a:buNone/>
              <a:defRPr sz="2400" kern="1200">
                <a:solidFill>
                  <a:schemeClr val="accent4"/>
                </a:solidFill>
                <a:latin typeface="+mn-lt"/>
                <a:ea typeface="+mn-ea"/>
                <a:cs typeface="+mn-cs"/>
              </a:defRPr>
            </a:lvl1pPr>
            <a:lvl2pPr marL="266700" indent="-266700" algn="l" defTabSz="914400" rtl="0" eaLnBrk="1" latinLnBrk="0" hangingPunct="1">
              <a:spcBef>
                <a:spcPts val="1600"/>
              </a:spcBef>
              <a:buClr>
                <a:schemeClr val="accent1"/>
              </a:buClr>
              <a:buFont typeface="Arial" panose="020B0604020202020204" pitchFamily="34" charset="0"/>
              <a:buChar char="●"/>
              <a:defRPr sz="2400" kern="1200">
                <a:solidFill>
                  <a:schemeClr val="accent4"/>
                </a:solidFill>
                <a:latin typeface="+mn-lt"/>
                <a:ea typeface="+mn-ea"/>
                <a:cs typeface="+mn-cs"/>
              </a:defRPr>
            </a:lvl2pPr>
            <a:lvl3pPr marL="541338" indent="-274638" algn="l" defTabSz="914400" rtl="0" eaLnBrk="1" latinLnBrk="0" hangingPunct="1">
              <a:spcBef>
                <a:spcPts val="1000"/>
              </a:spcBef>
              <a:buClr>
                <a:schemeClr val="accent5"/>
              </a:buClr>
              <a:buFont typeface="Arial" panose="020B0604020202020204" pitchFamily="34" charset="0"/>
              <a:buChar char="●"/>
              <a:defRPr sz="2000" kern="1200">
                <a:solidFill>
                  <a:schemeClr val="accent4"/>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ru-RU" sz="2000" b="1" dirty="0">
                <a:solidFill>
                  <a:srgbClr val="9C2498"/>
                </a:solidFill>
              </a:rPr>
              <a:t>НЕТ</a:t>
            </a:r>
            <a:r>
              <a:rPr lang="ru-RU" sz="2000" dirty="0"/>
              <a:t> </a:t>
            </a:r>
            <a:r>
              <a:rPr lang="ru-RU" sz="2000" dirty="0" smtClean="0"/>
              <a:t>– ((6 + 1,5)*6 + (4 +1,5)*6) /12 = 6,5</a:t>
            </a:r>
            <a:endParaRPr lang="ru-RU" sz="2000" dirty="0"/>
          </a:p>
        </p:txBody>
      </p:sp>
      <p:pic>
        <p:nvPicPr>
          <p:cNvPr id="15" name="Рисунок 14"/>
          <p:cNvPicPr>
            <a:picLocks noChangeAspect="1"/>
          </p:cNvPicPr>
          <p:nvPr/>
        </p:nvPicPr>
        <p:blipFill>
          <a:blip r:embed="rId3"/>
          <a:stretch>
            <a:fillRect/>
          </a:stretch>
        </p:blipFill>
        <p:spPr>
          <a:xfrm>
            <a:off x="4049486" y="5175046"/>
            <a:ext cx="408467" cy="371888"/>
          </a:xfrm>
          <a:prstGeom prst="rect">
            <a:avLst/>
          </a:prstGeom>
        </p:spPr>
      </p:pic>
      <p:sp>
        <p:nvSpPr>
          <p:cNvPr id="16" name="Текст 5"/>
          <p:cNvSpPr txBox="1">
            <a:spLocks/>
          </p:cNvSpPr>
          <p:nvPr/>
        </p:nvSpPr>
        <p:spPr>
          <a:xfrm>
            <a:off x="4667002" y="5184433"/>
            <a:ext cx="6828312" cy="717320"/>
          </a:xfrm>
          <a:prstGeom prst="rect">
            <a:avLst/>
          </a:prstGeom>
        </p:spPr>
        <p:txBody>
          <a:bodyPr vert="horz" lIns="0" tIns="0" rIns="0" bIns="0" rtlCol="0">
            <a:normAutofit/>
          </a:bodyPr>
          <a:lstStyle>
            <a:lvl1pPr marL="0" indent="0" algn="l" defTabSz="914400" rtl="0" eaLnBrk="1" latinLnBrk="0" hangingPunct="1">
              <a:spcBef>
                <a:spcPts val="1600"/>
              </a:spcBef>
              <a:buFont typeface="Arial" panose="020B0604020202020204" pitchFamily="34" charset="0"/>
              <a:buNone/>
              <a:defRPr sz="2400" kern="1200">
                <a:solidFill>
                  <a:schemeClr val="accent4"/>
                </a:solidFill>
                <a:latin typeface="+mn-lt"/>
                <a:ea typeface="+mn-ea"/>
                <a:cs typeface="+mn-cs"/>
              </a:defRPr>
            </a:lvl1pPr>
            <a:lvl2pPr marL="266700" indent="-266700" algn="l" defTabSz="914400" rtl="0" eaLnBrk="1" latinLnBrk="0" hangingPunct="1">
              <a:spcBef>
                <a:spcPts val="1600"/>
              </a:spcBef>
              <a:buClr>
                <a:schemeClr val="accent1"/>
              </a:buClr>
              <a:buFont typeface="Arial" panose="020B0604020202020204" pitchFamily="34" charset="0"/>
              <a:buChar char="●"/>
              <a:defRPr sz="2400" kern="1200">
                <a:solidFill>
                  <a:schemeClr val="accent4"/>
                </a:solidFill>
                <a:latin typeface="+mn-lt"/>
                <a:ea typeface="+mn-ea"/>
                <a:cs typeface="+mn-cs"/>
              </a:defRPr>
            </a:lvl2pPr>
            <a:lvl3pPr marL="541338" indent="-274638" algn="l" defTabSz="914400" rtl="0" eaLnBrk="1" latinLnBrk="0" hangingPunct="1">
              <a:spcBef>
                <a:spcPts val="1000"/>
              </a:spcBef>
              <a:buClr>
                <a:schemeClr val="accent5"/>
              </a:buClr>
              <a:buFont typeface="Arial" panose="020B0604020202020204" pitchFamily="34" charset="0"/>
              <a:buChar char="●"/>
              <a:defRPr sz="2000" kern="1200">
                <a:solidFill>
                  <a:schemeClr val="accent4"/>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ru-RU" sz="1200" dirty="0" smtClean="0"/>
              <a:t>приказ Росстата от </a:t>
            </a:r>
            <a:r>
              <a:rPr lang="ru-RU" sz="1200" dirty="0"/>
              <a:t>27.11.2019 № 711 </a:t>
            </a:r>
            <a:r>
              <a:rPr lang="ru-RU" sz="1200" dirty="0" smtClean="0"/>
              <a:t>Указания по заполнению формы федерального статистического наблюдения № п-4 «Сведения о численности и заработной плате работников"</a:t>
            </a:r>
          </a:p>
          <a:p>
            <a:endParaRPr lang="ru-RU" sz="1200" dirty="0"/>
          </a:p>
          <a:p>
            <a:endParaRPr lang="ru-RU" sz="1200" dirty="0"/>
          </a:p>
          <a:p>
            <a:endParaRPr lang="ru-RU" sz="1200" dirty="0"/>
          </a:p>
          <a:p>
            <a:endParaRPr lang="ru-RU" sz="1200" dirty="0"/>
          </a:p>
        </p:txBody>
      </p:sp>
      <p:pic>
        <p:nvPicPr>
          <p:cNvPr id="5" name="Рисунок 4"/>
          <p:cNvPicPr>
            <a:picLocks noChangeAspect="1"/>
          </p:cNvPicPr>
          <p:nvPr/>
        </p:nvPicPr>
        <p:blipFill>
          <a:blip r:embed="rId4"/>
          <a:stretch>
            <a:fillRect/>
          </a:stretch>
        </p:blipFill>
        <p:spPr>
          <a:xfrm>
            <a:off x="720723" y="1427278"/>
            <a:ext cx="2960627" cy="2893694"/>
          </a:xfrm>
          <a:prstGeom prst="rect">
            <a:avLst/>
          </a:prstGeom>
        </p:spPr>
      </p:pic>
      <p:sp>
        <p:nvSpPr>
          <p:cNvPr id="13" name="Объект 2"/>
          <p:cNvSpPr txBox="1">
            <a:spLocks/>
          </p:cNvSpPr>
          <p:nvPr/>
        </p:nvSpPr>
        <p:spPr>
          <a:xfrm>
            <a:off x="4147968" y="1192796"/>
            <a:ext cx="1038069" cy="596923"/>
          </a:xfrm>
          <a:prstGeom prst="rect">
            <a:avLst/>
          </a:prstGeom>
        </p:spPr>
        <p:txBody>
          <a:bodyPr vert="horz" lIns="0" tIns="0" rIns="0" bIns="0" rtlCol="0">
            <a:noAutofit/>
          </a:bodyPr>
          <a:lstStyle>
            <a:lvl1pPr marL="0" indent="0" algn="l" defTabSz="914400" rtl="0" eaLnBrk="1" latinLnBrk="0" hangingPunct="1">
              <a:lnSpc>
                <a:spcPct val="100000"/>
              </a:lnSpc>
              <a:spcBef>
                <a:spcPts val="1200"/>
              </a:spcBef>
              <a:buClr>
                <a:schemeClr val="accent1"/>
              </a:buClr>
              <a:buFont typeface="Arial" panose="020B0604020202020204" pitchFamily="34" charset="0"/>
              <a:buNone/>
              <a:defRPr sz="2000" kern="1200">
                <a:solidFill>
                  <a:schemeClr val="accent4"/>
                </a:solidFill>
                <a:latin typeface="+mn-lt"/>
                <a:ea typeface="+mn-ea"/>
                <a:cs typeface="+mn-cs"/>
              </a:defRPr>
            </a:lvl1pPr>
            <a:lvl2pPr marL="228600" indent="-228600" algn="l" defTabSz="914400" rtl="0" eaLnBrk="1" latinLnBrk="0" hangingPunct="1">
              <a:lnSpc>
                <a:spcPct val="100000"/>
              </a:lnSpc>
              <a:spcBef>
                <a:spcPts val="1200"/>
              </a:spcBef>
              <a:buClr>
                <a:schemeClr val="accent1"/>
              </a:buClr>
              <a:buFont typeface="Arial" panose="020B0604020202020204" pitchFamily="34" charset="0"/>
              <a:buChar char="●"/>
              <a:defRPr sz="2000" kern="1200">
                <a:solidFill>
                  <a:schemeClr val="accent4"/>
                </a:solidFill>
                <a:latin typeface="+mn-lt"/>
                <a:ea typeface="+mn-ea"/>
                <a:cs typeface="+mn-cs"/>
              </a:defRPr>
            </a:lvl2pPr>
            <a:lvl3pPr marL="444500" indent="-228600" algn="l" defTabSz="914400" rtl="0" eaLnBrk="1" latinLnBrk="0" hangingPunct="1">
              <a:lnSpc>
                <a:spcPct val="100000"/>
              </a:lnSpc>
              <a:spcBef>
                <a:spcPts val="800"/>
              </a:spcBef>
              <a:buClr>
                <a:schemeClr val="accent5"/>
              </a:buClr>
              <a:buFont typeface="Arial" panose="020B0604020202020204" pitchFamily="34" charset="0"/>
              <a:buChar char="●"/>
              <a:tabLst>
                <a:tab pos="539750" algn="l"/>
              </a:tabLst>
              <a:defRPr sz="1800" kern="1200">
                <a:solidFill>
                  <a:schemeClr val="accent4"/>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ts val="0"/>
              </a:spcBef>
            </a:pPr>
            <a:r>
              <a:rPr lang="en-US" sz="2400" dirty="0" smtClean="0"/>
              <a:t>201</a:t>
            </a:r>
            <a:r>
              <a:rPr lang="en-US" sz="2400" dirty="0"/>
              <a:t>9</a:t>
            </a:r>
            <a:endParaRPr lang="ru-RU" sz="2400" dirty="0" smtClean="0"/>
          </a:p>
          <a:p>
            <a:pPr algn="ctr">
              <a:spcBef>
                <a:spcPts val="0"/>
              </a:spcBef>
            </a:pPr>
            <a:r>
              <a:rPr lang="ru-RU" sz="1200" dirty="0" smtClean="0"/>
              <a:t>январь</a:t>
            </a:r>
            <a:endParaRPr lang="ru-RU" sz="1200" dirty="0" smtClean="0"/>
          </a:p>
        </p:txBody>
      </p:sp>
      <p:sp>
        <p:nvSpPr>
          <p:cNvPr id="14" name="Объект 2"/>
          <p:cNvSpPr txBox="1">
            <a:spLocks/>
          </p:cNvSpPr>
          <p:nvPr/>
        </p:nvSpPr>
        <p:spPr>
          <a:xfrm>
            <a:off x="8575004" y="1178539"/>
            <a:ext cx="1038069" cy="596923"/>
          </a:xfrm>
          <a:prstGeom prst="rect">
            <a:avLst/>
          </a:prstGeom>
        </p:spPr>
        <p:txBody>
          <a:bodyPr vert="horz" lIns="0" tIns="0" rIns="0" bIns="0" rtlCol="0">
            <a:noAutofit/>
          </a:bodyPr>
          <a:lstStyle>
            <a:lvl1pPr marL="0" indent="0" algn="l" defTabSz="914400" rtl="0" eaLnBrk="1" latinLnBrk="0" hangingPunct="1">
              <a:lnSpc>
                <a:spcPct val="100000"/>
              </a:lnSpc>
              <a:spcBef>
                <a:spcPts val="1200"/>
              </a:spcBef>
              <a:buClr>
                <a:schemeClr val="accent1"/>
              </a:buClr>
              <a:buFont typeface="Arial" panose="020B0604020202020204" pitchFamily="34" charset="0"/>
              <a:buNone/>
              <a:defRPr sz="2000" kern="1200">
                <a:solidFill>
                  <a:schemeClr val="accent4"/>
                </a:solidFill>
                <a:latin typeface="+mn-lt"/>
                <a:ea typeface="+mn-ea"/>
                <a:cs typeface="+mn-cs"/>
              </a:defRPr>
            </a:lvl1pPr>
            <a:lvl2pPr marL="228600" indent="-228600" algn="l" defTabSz="914400" rtl="0" eaLnBrk="1" latinLnBrk="0" hangingPunct="1">
              <a:lnSpc>
                <a:spcPct val="100000"/>
              </a:lnSpc>
              <a:spcBef>
                <a:spcPts val="1200"/>
              </a:spcBef>
              <a:buClr>
                <a:schemeClr val="accent1"/>
              </a:buClr>
              <a:buFont typeface="Arial" panose="020B0604020202020204" pitchFamily="34" charset="0"/>
              <a:buChar char="●"/>
              <a:defRPr sz="2000" kern="1200">
                <a:solidFill>
                  <a:schemeClr val="accent4"/>
                </a:solidFill>
                <a:latin typeface="+mn-lt"/>
                <a:ea typeface="+mn-ea"/>
                <a:cs typeface="+mn-cs"/>
              </a:defRPr>
            </a:lvl2pPr>
            <a:lvl3pPr marL="444500" indent="-228600" algn="l" defTabSz="914400" rtl="0" eaLnBrk="1" latinLnBrk="0" hangingPunct="1">
              <a:lnSpc>
                <a:spcPct val="100000"/>
              </a:lnSpc>
              <a:spcBef>
                <a:spcPts val="800"/>
              </a:spcBef>
              <a:buClr>
                <a:schemeClr val="accent5"/>
              </a:buClr>
              <a:buFont typeface="Arial" panose="020B0604020202020204" pitchFamily="34" charset="0"/>
              <a:buChar char="●"/>
              <a:tabLst>
                <a:tab pos="539750" algn="l"/>
              </a:tabLst>
              <a:defRPr sz="1800" kern="1200">
                <a:solidFill>
                  <a:schemeClr val="accent4"/>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ts val="0"/>
              </a:spcBef>
            </a:pPr>
            <a:r>
              <a:rPr lang="en-US" sz="2400" dirty="0" smtClean="0"/>
              <a:t>201</a:t>
            </a:r>
            <a:r>
              <a:rPr lang="en-US" sz="2400" dirty="0"/>
              <a:t>9</a:t>
            </a:r>
            <a:endParaRPr lang="ru-RU" sz="2400" dirty="0" smtClean="0"/>
          </a:p>
          <a:p>
            <a:pPr algn="ctr">
              <a:spcBef>
                <a:spcPts val="0"/>
              </a:spcBef>
            </a:pPr>
            <a:r>
              <a:rPr lang="ru-RU" sz="1200" dirty="0" smtClean="0"/>
              <a:t>июль</a:t>
            </a:r>
            <a:endParaRPr lang="ru-RU" sz="1200" dirty="0" smtClean="0"/>
          </a:p>
        </p:txBody>
      </p:sp>
      <p:cxnSp>
        <p:nvCxnSpPr>
          <p:cNvPr id="7" name="Прямая со стрелкой 6"/>
          <p:cNvCxnSpPr>
            <a:stCxn id="13" idx="3"/>
            <a:endCxn id="14" idx="1"/>
          </p:cNvCxnSpPr>
          <p:nvPr/>
        </p:nvCxnSpPr>
        <p:spPr>
          <a:xfrm flipV="1">
            <a:off x="5186037" y="1477001"/>
            <a:ext cx="3388967" cy="14257"/>
          </a:xfrm>
          <a:prstGeom prst="straightConnector1">
            <a:avLst/>
          </a:prstGeom>
          <a:ln w="41275">
            <a:tailEnd type="triangle"/>
          </a:ln>
        </p:spPr>
        <p:style>
          <a:lnRef idx="1">
            <a:schemeClr val="accent1"/>
          </a:lnRef>
          <a:fillRef idx="0">
            <a:schemeClr val="accent1"/>
          </a:fillRef>
          <a:effectRef idx="0">
            <a:schemeClr val="accent1"/>
          </a:effectRef>
          <a:fontRef idx="minor">
            <a:schemeClr val="tx1"/>
          </a:fontRef>
        </p:style>
      </p:cxnSp>
      <p:sp>
        <p:nvSpPr>
          <p:cNvPr id="17" name="Текст 5"/>
          <p:cNvSpPr txBox="1">
            <a:spLocks/>
          </p:cNvSpPr>
          <p:nvPr/>
        </p:nvSpPr>
        <p:spPr>
          <a:xfrm>
            <a:off x="8322624" y="1863357"/>
            <a:ext cx="2968831" cy="1548802"/>
          </a:xfrm>
          <a:prstGeom prst="rect">
            <a:avLst/>
          </a:prstGeom>
        </p:spPr>
        <p:txBody>
          <a:bodyPr vert="horz" lIns="0" tIns="0" rIns="0" bIns="0" rtlCol="0">
            <a:normAutofit fontScale="92500" lnSpcReduction="10000"/>
          </a:bodyPr>
          <a:lstStyle>
            <a:lvl1pPr marL="0" indent="0" algn="l" defTabSz="914400" rtl="0" eaLnBrk="1" latinLnBrk="0" hangingPunct="1">
              <a:spcBef>
                <a:spcPts val="1600"/>
              </a:spcBef>
              <a:buFont typeface="Arial" panose="020B0604020202020204" pitchFamily="34" charset="0"/>
              <a:buNone/>
              <a:defRPr sz="2400" kern="1200">
                <a:solidFill>
                  <a:schemeClr val="accent4"/>
                </a:solidFill>
                <a:latin typeface="+mn-lt"/>
                <a:ea typeface="+mn-ea"/>
                <a:cs typeface="+mn-cs"/>
              </a:defRPr>
            </a:lvl1pPr>
            <a:lvl2pPr marL="266700" indent="-266700" algn="l" defTabSz="914400" rtl="0" eaLnBrk="1" latinLnBrk="0" hangingPunct="1">
              <a:spcBef>
                <a:spcPts val="1600"/>
              </a:spcBef>
              <a:buClr>
                <a:schemeClr val="accent1"/>
              </a:buClr>
              <a:buFont typeface="Arial" panose="020B0604020202020204" pitchFamily="34" charset="0"/>
              <a:buChar char="●"/>
              <a:defRPr sz="2400" kern="1200">
                <a:solidFill>
                  <a:schemeClr val="accent4"/>
                </a:solidFill>
                <a:latin typeface="+mn-lt"/>
                <a:ea typeface="+mn-ea"/>
                <a:cs typeface="+mn-cs"/>
              </a:defRPr>
            </a:lvl2pPr>
            <a:lvl3pPr marL="541338" indent="-274638" algn="l" defTabSz="914400" rtl="0" eaLnBrk="1" latinLnBrk="0" hangingPunct="1">
              <a:spcBef>
                <a:spcPts val="1000"/>
              </a:spcBef>
              <a:buClr>
                <a:schemeClr val="accent5"/>
              </a:buClr>
              <a:buFont typeface="Arial" panose="020B0604020202020204" pitchFamily="34" charset="0"/>
              <a:buChar char="●"/>
              <a:defRPr sz="2000" kern="1200">
                <a:solidFill>
                  <a:schemeClr val="accent4"/>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ru-RU" sz="2000" dirty="0" smtClean="0"/>
              <a:t>7 человек в штате</a:t>
            </a:r>
          </a:p>
          <a:p>
            <a:r>
              <a:rPr lang="ru-RU" sz="2000" dirty="0"/>
              <a:t>3</a:t>
            </a:r>
            <a:r>
              <a:rPr lang="ru-RU" sz="2000" dirty="0" smtClean="0"/>
              <a:t> на ½ ставки</a:t>
            </a:r>
          </a:p>
          <a:p>
            <a:r>
              <a:rPr lang="ru-RU" sz="2000" dirty="0"/>
              <a:t>4</a:t>
            </a:r>
            <a:r>
              <a:rPr lang="ru-RU" sz="2000" dirty="0" smtClean="0"/>
              <a:t> – разработчики, 3 - администрация</a:t>
            </a:r>
          </a:p>
        </p:txBody>
      </p:sp>
      <p:cxnSp>
        <p:nvCxnSpPr>
          <p:cNvPr id="10" name="Прямая со стрелкой 9"/>
          <p:cNvCxnSpPr/>
          <p:nvPr/>
        </p:nvCxnSpPr>
        <p:spPr>
          <a:xfrm>
            <a:off x="9654638" y="1453268"/>
            <a:ext cx="1840676" cy="0"/>
          </a:xfrm>
          <a:prstGeom prst="straightConnector1">
            <a:avLst/>
          </a:prstGeom>
          <a:ln w="412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80829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ru-RU" dirty="0" smtClean="0"/>
              <a:t>Кейс седьмой «про утрату права на льготу»</a:t>
            </a:r>
            <a:endParaRPr lang="ru-RU" dirty="0"/>
          </a:p>
        </p:txBody>
      </p:sp>
      <p:sp>
        <p:nvSpPr>
          <p:cNvPr id="8" name="Текст 5"/>
          <p:cNvSpPr txBox="1">
            <a:spLocks/>
          </p:cNvSpPr>
          <p:nvPr/>
        </p:nvSpPr>
        <p:spPr>
          <a:xfrm>
            <a:off x="2685052" y="4163228"/>
            <a:ext cx="2160082" cy="1346923"/>
          </a:xfrm>
          <a:prstGeom prst="rect">
            <a:avLst/>
          </a:prstGeom>
        </p:spPr>
        <p:txBody>
          <a:bodyPr vert="horz" lIns="0" tIns="0" rIns="0" bIns="0" rtlCol="0">
            <a:normAutofit/>
          </a:bodyPr>
          <a:lstStyle>
            <a:lvl1pPr marL="0" indent="0" algn="l" defTabSz="914400" rtl="0" eaLnBrk="1" latinLnBrk="0" hangingPunct="1">
              <a:spcBef>
                <a:spcPts val="1600"/>
              </a:spcBef>
              <a:buFont typeface="Arial" panose="020B0604020202020204" pitchFamily="34" charset="0"/>
              <a:buNone/>
              <a:defRPr sz="2400" kern="1200">
                <a:solidFill>
                  <a:schemeClr val="accent4"/>
                </a:solidFill>
                <a:latin typeface="+mn-lt"/>
                <a:ea typeface="+mn-ea"/>
                <a:cs typeface="+mn-cs"/>
              </a:defRPr>
            </a:lvl1pPr>
            <a:lvl2pPr marL="266700" indent="-266700" algn="l" defTabSz="914400" rtl="0" eaLnBrk="1" latinLnBrk="0" hangingPunct="1">
              <a:spcBef>
                <a:spcPts val="1600"/>
              </a:spcBef>
              <a:buClr>
                <a:schemeClr val="accent1"/>
              </a:buClr>
              <a:buFont typeface="Arial" panose="020B0604020202020204" pitchFamily="34" charset="0"/>
              <a:buChar char="●"/>
              <a:defRPr sz="2400" kern="1200">
                <a:solidFill>
                  <a:schemeClr val="accent4"/>
                </a:solidFill>
                <a:latin typeface="+mn-lt"/>
                <a:ea typeface="+mn-ea"/>
                <a:cs typeface="+mn-cs"/>
              </a:defRPr>
            </a:lvl2pPr>
            <a:lvl3pPr marL="541338" indent="-274638" algn="l" defTabSz="914400" rtl="0" eaLnBrk="1" latinLnBrk="0" hangingPunct="1">
              <a:spcBef>
                <a:spcPts val="1000"/>
              </a:spcBef>
              <a:buClr>
                <a:schemeClr val="accent5"/>
              </a:buClr>
              <a:buFont typeface="Arial" panose="020B0604020202020204" pitchFamily="34" charset="0"/>
              <a:buChar char="●"/>
              <a:defRPr sz="2000" kern="1200">
                <a:solidFill>
                  <a:schemeClr val="accent4"/>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ru-RU" sz="2000" dirty="0"/>
              <a:t>п</a:t>
            </a:r>
            <a:r>
              <a:rPr lang="ru-RU" sz="2000" dirty="0" smtClean="0"/>
              <a:t>рименение льготы по страховым взносам</a:t>
            </a:r>
          </a:p>
        </p:txBody>
      </p:sp>
      <p:pic>
        <p:nvPicPr>
          <p:cNvPr id="15" name="Рисунок 14"/>
          <p:cNvPicPr>
            <a:picLocks noChangeAspect="1"/>
          </p:cNvPicPr>
          <p:nvPr/>
        </p:nvPicPr>
        <p:blipFill>
          <a:blip r:embed="rId3"/>
          <a:stretch>
            <a:fillRect/>
          </a:stretch>
        </p:blipFill>
        <p:spPr>
          <a:xfrm>
            <a:off x="720724" y="6131550"/>
            <a:ext cx="408467" cy="371888"/>
          </a:xfrm>
          <a:prstGeom prst="rect">
            <a:avLst/>
          </a:prstGeom>
        </p:spPr>
      </p:pic>
      <p:sp>
        <p:nvSpPr>
          <p:cNvPr id="16" name="Текст 5"/>
          <p:cNvSpPr txBox="1">
            <a:spLocks/>
          </p:cNvSpPr>
          <p:nvPr/>
        </p:nvSpPr>
        <p:spPr>
          <a:xfrm>
            <a:off x="1252846" y="6144778"/>
            <a:ext cx="9168412" cy="529154"/>
          </a:xfrm>
          <a:prstGeom prst="rect">
            <a:avLst/>
          </a:prstGeom>
        </p:spPr>
        <p:txBody>
          <a:bodyPr vert="horz" lIns="0" tIns="0" rIns="0" bIns="0" rtlCol="0">
            <a:normAutofit/>
          </a:bodyPr>
          <a:lstStyle>
            <a:lvl1pPr marL="0" indent="0" algn="l" defTabSz="914400" rtl="0" eaLnBrk="1" latinLnBrk="0" hangingPunct="1">
              <a:spcBef>
                <a:spcPts val="1600"/>
              </a:spcBef>
              <a:buFont typeface="Arial" panose="020B0604020202020204" pitchFamily="34" charset="0"/>
              <a:buNone/>
              <a:defRPr sz="2400" kern="1200">
                <a:solidFill>
                  <a:schemeClr val="accent4"/>
                </a:solidFill>
                <a:latin typeface="+mn-lt"/>
                <a:ea typeface="+mn-ea"/>
                <a:cs typeface="+mn-cs"/>
              </a:defRPr>
            </a:lvl1pPr>
            <a:lvl2pPr marL="266700" indent="-266700" algn="l" defTabSz="914400" rtl="0" eaLnBrk="1" latinLnBrk="0" hangingPunct="1">
              <a:spcBef>
                <a:spcPts val="1600"/>
              </a:spcBef>
              <a:buClr>
                <a:schemeClr val="accent1"/>
              </a:buClr>
              <a:buFont typeface="Arial" panose="020B0604020202020204" pitchFamily="34" charset="0"/>
              <a:buChar char="●"/>
              <a:defRPr sz="2400" kern="1200">
                <a:solidFill>
                  <a:schemeClr val="accent4"/>
                </a:solidFill>
                <a:latin typeface="+mn-lt"/>
                <a:ea typeface="+mn-ea"/>
                <a:cs typeface="+mn-cs"/>
              </a:defRPr>
            </a:lvl2pPr>
            <a:lvl3pPr marL="541338" indent="-274638" algn="l" defTabSz="914400" rtl="0" eaLnBrk="1" latinLnBrk="0" hangingPunct="1">
              <a:spcBef>
                <a:spcPts val="1000"/>
              </a:spcBef>
              <a:buClr>
                <a:schemeClr val="accent5"/>
              </a:buClr>
              <a:buFont typeface="Arial" panose="020B0604020202020204" pitchFamily="34" charset="0"/>
              <a:buChar char="●"/>
              <a:defRPr sz="2000" kern="1200">
                <a:solidFill>
                  <a:schemeClr val="accent4"/>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ru-RU" sz="1200" dirty="0"/>
              <a:t>п</a:t>
            </a:r>
            <a:r>
              <a:rPr lang="ru-RU" sz="1200" dirty="0" smtClean="0"/>
              <a:t>исьмо </a:t>
            </a:r>
            <a:r>
              <a:rPr lang="ru-RU" sz="1200" dirty="0"/>
              <a:t>Минфина России от 1 февраля 2019 г. </a:t>
            </a:r>
            <a:r>
              <a:rPr lang="ru-RU" sz="1200" dirty="0" smtClean="0"/>
              <a:t>№ 03-15-06/5854, письмо Минфина и </a:t>
            </a:r>
            <a:r>
              <a:rPr lang="ru-RU" sz="1200" dirty="0"/>
              <a:t>ФНС России от 7 мая 2019 г. </a:t>
            </a:r>
            <a:r>
              <a:rPr lang="ru-RU" sz="1200" dirty="0" smtClean="0"/>
              <a:t>№ </a:t>
            </a:r>
            <a:r>
              <a:rPr lang="ru-RU" sz="1200" dirty="0"/>
              <a:t>БС-4-11/8569</a:t>
            </a:r>
          </a:p>
          <a:p>
            <a:endParaRPr lang="ru-RU" sz="1200" dirty="0"/>
          </a:p>
          <a:p>
            <a:endParaRPr lang="ru-RU" sz="1200" dirty="0" smtClean="0"/>
          </a:p>
          <a:p>
            <a:endParaRPr lang="ru-RU" sz="1200" dirty="0"/>
          </a:p>
          <a:p>
            <a:endParaRPr lang="ru-RU" sz="1200" dirty="0"/>
          </a:p>
          <a:p>
            <a:endParaRPr lang="ru-RU" sz="1200" dirty="0"/>
          </a:p>
          <a:p>
            <a:endParaRPr lang="ru-RU" sz="1200" dirty="0"/>
          </a:p>
        </p:txBody>
      </p:sp>
      <p:sp>
        <p:nvSpPr>
          <p:cNvPr id="13" name="Объект 2"/>
          <p:cNvSpPr txBox="1">
            <a:spLocks/>
          </p:cNvSpPr>
          <p:nvPr/>
        </p:nvSpPr>
        <p:spPr>
          <a:xfrm>
            <a:off x="2858265" y="1400930"/>
            <a:ext cx="1038069" cy="596923"/>
          </a:xfrm>
          <a:prstGeom prst="rect">
            <a:avLst/>
          </a:prstGeom>
        </p:spPr>
        <p:txBody>
          <a:bodyPr vert="horz" lIns="0" tIns="0" rIns="0" bIns="0" rtlCol="0">
            <a:noAutofit/>
          </a:bodyPr>
          <a:lstStyle>
            <a:lvl1pPr marL="0" indent="0" algn="l" defTabSz="914400" rtl="0" eaLnBrk="1" latinLnBrk="0" hangingPunct="1">
              <a:lnSpc>
                <a:spcPct val="100000"/>
              </a:lnSpc>
              <a:spcBef>
                <a:spcPts val="1200"/>
              </a:spcBef>
              <a:buClr>
                <a:schemeClr val="accent1"/>
              </a:buClr>
              <a:buFont typeface="Arial" panose="020B0604020202020204" pitchFamily="34" charset="0"/>
              <a:buNone/>
              <a:defRPr sz="2000" kern="1200">
                <a:solidFill>
                  <a:schemeClr val="accent4"/>
                </a:solidFill>
                <a:latin typeface="+mn-lt"/>
                <a:ea typeface="+mn-ea"/>
                <a:cs typeface="+mn-cs"/>
              </a:defRPr>
            </a:lvl1pPr>
            <a:lvl2pPr marL="228600" indent="-228600" algn="l" defTabSz="914400" rtl="0" eaLnBrk="1" latinLnBrk="0" hangingPunct="1">
              <a:lnSpc>
                <a:spcPct val="100000"/>
              </a:lnSpc>
              <a:spcBef>
                <a:spcPts val="1200"/>
              </a:spcBef>
              <a:buClr>
                <a:schemeClr val="accent1"/>
              </a:buClr>
              <a:buFont typeface="Arial" panose="020B0604020202020204" pitchFamily="34" charset="0"/>
              <a:buChar char="●"/>
              <a:defRPr sz="2000" kern="1200">
                <a:solidFill>
                  <a:schemeClr val="accent4"/>
                </a:solidFill>
                <a:latin typeface="+mn-lt"/>
                <a:ea typeface="+mn-ea"/>
                <a:cs typeface="+mn-cs"/>
              </a:defRPr>
            </a:lvl2pPr>
            <a:lvl3pPr marL="444500" indent="-228600" algn="l" defTabSz="914400" rtl="0" eaLnBrk="1" latinLnBrk="0" hangingPunct="1">
              <a:lnSpc>
                <a:spcPct val="100000"/>
              </a:lnSpc>
              <a:spcBef>
                <a:spcPts val="800"/>
              </a:spcBef>
              <a:buClr>
                <a:schemeClr val="accent5"/>
              </a:buClr>
              <a:buFont typeface="Arial" panose="020B0604020202020204" pitchFamily="34" charset="0"/>
              <a:buChar char="●"/>
              <a:tabLst>
                <a:tab pos="539750" algn="l"/>
              </a:tabLst>
              <a:defRPr sz="1800" kern="1200">
                <a:solidFill>
                  <a:schemeClr val="accent4"/>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ts val="0"/>
              </a:spcBef>
            </a:pPr>
            <a:r>
              <a:rPr lang="en-US" sz="2400" dirty="0" smtClean="0"/>
              <a:t>201</a:t>
            </a:r>
            <a:r>
              <a:rPr lang="en-US" sz="2400" dirty="0"/>
              <a:t>9</a:t>
            </a:r>
            <a:endParaRPr lang="ru-RU" sz="2400" dirty="0" smtClean="0"/>
          </a:p>
          <a:p>
            <a:pPr algn="ctr">
              <a:spcBef>
                <a:spcPts val="0"/>
              </a:spcBef>
            </a:pPr>
            <a:r>
              <a:rPr lang="en-US" sz="1200" dirty="0" smtClean="0"/>
              <a:t>1 </a:t>
            </a:r>
            <a:r>
              <a:rPr lang="ru-RU" sz="1200" dirty="0" smtClean="0"/>
              <a:t>квартал</a:t>
            </a:r>
            <a:endParaRPr lang="ru-RU" sz="1200" dirty="0" smtClean="0"/>
          </a:p>
        </p:txBody>
      </p:sp>
      <p:sp>
        <p:nvSpPr>
          <p:cNvPr id="14" name="Объект 2"/>
          <p:cNvSpPr txBox="1">
            <a:spLocks/>
          </p:cNvSpPr>
          <p:nvPr/>
        </p:nvSpPr>
        <p:spPr>
          <a:xfrm>
            <a:off x="5562288" y="1400929"/>
            <a:ext cx="1038069" cy="596923"/>
          </a:xfrm>
          <a:prstGeom prst="rect">
            <a:avLst/>
          </a:prstGeom>
        </p:spPr>
        <p:txBody>
          <a:bodyPr vert="horz" lIns="0" tIns="0" rIns="0" bIns="0" rtlCol="0">
            <a:noAutofit/>
          </a:bodyPr>
          <a:lstStyle>
            <a:lvl1pPr marL="0" indent="0" algn="l" defTabSz="914400" rtl="0" eaLnBrk="1" latinLnBrk="0" hangingPunct="1">
              <a:lnSpc>
                <a:spcPct val="100000"/>
              </a:lnSpc>
              <a:spcBef>
                <a:spcPts val="1200"/>
              </a:spcBef>
              <a:buClr>
                <a:schemeClr val="accent1"/>
              </a:buClr>
              <a:buFont typeface="Arial" panose="020B0604020202020204" pitchFamily="34" charset="0"/>
              <a:buNone/>
              <a:defRPr sz="2000" kern="1200">
                <a:solidFill>
                  <a:schemeClr val="accent4"/>
                </a:solidFill>
                <a:latin typeface="+mn-lt"/>
                <a:ea typeface="+mn-ea"/>
                <a:cs typeface="+mn-cs"/>
              </a:defRPr>
            </a:lvl1pPr>
            <a:lvl2pPr marL="228600" indent="-228600" algn="l" defTabSz="914400" rtl="0" eaLnBrk="1" latinLnBrk="0" hangingPunct="1">
              <a:lnSpc>
                <a:spcPct val="100000"/>
              </a:lnSpc>
              <a:spcBef>
                <a:spcPts val="1200"/>
              </a:spcBef>
              <a:buClr>
                <a:schemeClr val="accent1"/>
              </a:buClr>
              <a:buFont typeface="Arial" panose="020B0604020202020204" pitchFamily="34" charset="0"/>
              <a:buChar char="●"/>
              <a:defRPr sz="2000" kern="1200">
                <a:solidFill>
                  <a:schemeClr val="accent4"/>
                </a:solidFill>
                <a:latin typeface="+mn-lt"/>
                <a:ea typeface="+mn-ea"/>
                <a:cs typeface="+mn-cs"/>
              </a:defRPr>
            </a:lvl2pPr>
            <a:lvl3pPr marL="444500" indent="-228600" algn="l" defTabSz="914400" rtl="0" eaLnBrk="1" latinLnBrk="0" hangingPunct="1">
              <a:lnSpc>
                <a:spcPct val="100000"/>
              </a:lnSpc>
              <a:spcBef>
                <a:spcPts val="800"/>
              </a:spcBef>
              <a:buClr>
                <a:schemeClr val="accent5"/>
              </a:buClr>
              <a:buFont typeface="Arial" panose="020B0604020202020204" pitchFamily="34" charset="0"/>
              <a:buChar char="●"/>
              <a:tabLst>
                <a:tab pos="539750" algn="l"/>
              </a:tabLst>
              <a:defRPr sz="1800" kern="1200">
                <a:solidFill>
                  <a:schemeClr val="accent4"/>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ts val="0"/>
              </a:spcBef>
            </a:pPr>
            <a:r>
              <a:rPr lang="en-US" sz="2400" dirty="0" smtClean="0"/>
              <a:t>201</a:t>
            </a:r>
            <a:r>
              <a:rPr lang="en-US" sz="2400" dirty="0"/>
              <a:t>9</a:t>
            </a:r>
            <a:endParaRPr lang="ru-RU" sz="2400" dirty="0" smtClean="0"/>
          </a:p>
          <a:p>
            <a:pPr algn="ctr">
              <a:spcBef>
                <a:spcPts val="0"/>
              </a:spcBef>
            </a:pPr>
            <a:r>
              <a:rPr lang="ru-RU" sz="1200" dirty="0" smtClean="0"/>
              <a:t>полугодие</a:t>
            </a:r>
            <a:endParaRPr lang="ru-RU" sz="1200" dirty="0" smtClean="0"/>
          </a:p>
        </p:txBody>
      </p:sp>
      <p:sp>
        <p:nvSpPr>
          <p:cNvPr id="17" name="Текст 5"/>
          <p:cNvSpPr txBox="1">
            <a:spLocks/>
          </p:cNvSpPr>
          <p:nvPr/>
        </p:nvSpPr>
        <p:spPr>
          <a:xfrm>
            <a:off x="4845134" y="4163228"/>
            <a:ext cx="2968831" cy="1548802"/>
          </a:xfrm>
          <a:prstGeom prst="rect">
            <a:avLst/>
          </a:prstGeom>
        </p:spPr>
        <p:txBody>
          <a:bodyPr vert="horz" lIns="0" tIns="0" rIns="0" bIns="0" rtlCol="0">
            <a:normAutofit/>
          </a:bodyPr>
          <a:lstStyle>
            <a:lvl1pPr marL="0" indent="0" algn="l" defTabSz="914400" rtl="0" eaLnBrk="1" latinLnBrk="0" hangingPunct="1">
              <a:spcBef>
                <a:spcPts val="1600"/>
              </a:spcBef>
              <a:buFont typeface="Arial" panose="020B0604020202020204" pitchFamily="34" charset="0"/>
              <a:buNone/>
              <a:defRPr sz="2400" kern="1200">
                <a:solidFill>
                  <a:schemeClr val="accent4"/>
                </a:solidFill>
                <a:latin typeface="+mn-lt"/>
                <a:ea typeface="+mn-ea"/>
                <a:cs typeface="+mn-cs"/>
              </a:defRPr>
            </a:lvl1pPr>
            <a:lvl2pPr marL="266700" indent="-266700" algn="l" defTabSz="914400" rtl="0" eaLnBrk="1" latinLnBrk="0" hangingPunct="1">
              <a:spcBef>
                <a:spcPts val="1600"/>
              </a:spcBef>
              <a:buClr>
                <a:schemeClr val="accent1"/>
              </a:buClr>
              <a:buFont typeface="Arial" panose="020B0604020202020204" pitchFamily="34" charset="0"/>
              <a:buChar char="●"/>
              <a:defRPr sz="2400" kern="1200">
                <a:solidFill>
                  <a:schemeClr val="accent4"/>
                </a:solidFill>
                <a:latin typeface="+mn-lt"/>
                <a:ea typeface="+mn-ea"/>
                <a:cs typeface="+mn-cs"/>
              </a:defRPr>
            </a:lvl2pPr>
            <a:lvl3pPr marL="541338" indent="-274638" algn="l" defTabSz="914400" rtl="0" eaLnBrk="1" latinLnBrk="0" hangingPunct="1">
              <a:spcBef>
                <a:spcPts val="1000"/>
              </a:spcBef>
              <a:buClr>
                <a:schemeClr val="accent5"/>
              </a:buClr>
              <a:buFont typeface="Arial" panose="020B0604020202020204" pitchFamily="34" charset="0"/>
              <a:buChar char="●"/>
              <a:defRPr sz="2000" kern="1200">
                <a:solidFill>
                  <a:schemeClr val="accent4"/>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ru-RU" sz="2000" dirty="0"/>
              <a:t>п</a:t>
            </a:r>
            <a:r>
              <a:rPr lang="ru-RU" sz="2000" dirty="0" smtClean="0"/>
              <a:t>ерерасчет платежей по страховым взносам с 1 января 2019 г. без начисления пени</a:t>
            </a:r>
          </a:p>
        </p:txBody>
      </p:sp>
      <p:pic>
        <p:nvPicPr>
          <p:cNvPr id="2" name="Рисунок 1"/>
          <p:cNvPicPr>
            <a:picLocks noChangeAspect="1"/>
          </p:cNvPicPr>
          <p:nvPr/>
        </p:nvPicPr>
        <p:blipFill>
          <a:blip r:embed="rId4"/>
          <a:stretch>
            <a:fillRect/>
          </a:stretch>
        </p:blipFill>
        <p:spPr>
          <a:xfrm>
            <a:off x="2793019" y="2112565"/>
            <a:ext cx="6576609" cy="1935951"/>
          </a:xfrm>
          <a:prstGeom prst="rect">
            <a:avLst/>
          </a:prstGeom>
        </p:spPr>
      </p:pic>
      <p:sp>
        <p:nvSpPr>
          <p:cNvPr id="18" name="Объект 2"/>
          <p:cNvSpPr txBox="1">
            <a:spLocks/>
          </p:cNvSpPr>
          <p:nvPr/>
        </p:nvSpPr>
        <p:spPr>
          <a:xfrm>
            <a:off x="8152680" y="1400928"/>
            <a:ext cx="1038069" cy="596923"/>
          </a:xfrm>
          <a:prstGeom prst="rect">
            <a:avLst/>
          </a:prstGeom>
        </p:spPr>
        <p:txBody>
          <a:bodyPr vert="horz" lIns="0" tIns="0" rIns="0" bIns="0" rtlCol="0">
            <a:noAutofit/>
          </a:bodyPr>
          <a:lstStyle>
            <a:lvl1pPr marL="0" indent="0" algn="l" defTabSz="914400" rtl="0" eaLnBrk="1" latinLnBrk="0" hangingPunct="1">
              <a:lnSpc>
                <a:spcPct val="100000"/>
              </a:lnSpc>
              <a:spcBef>
                <a:spcPts val="1200"/>
              </a:spcBef>
              <a:buClr>
                <a:schemeClr val="accent1"/>
              </a:buClr>
              <a:buFont typeface="Arial" panose="020B0604020202020204" pitchFamily="34" charset="0"/>
              <a:buNone/>
              <a:defRPr sz="2000" kern="1200">
                <a:solidFill>
                  <a:schemeClr val="accent4"/>
                </a:solidFill>
                <a:latin typeface="+mn-lt"/>
                <a:ea typeface="+mn-ea"/>
                <a:cs typeface="+mn-cs"/>
              </a:defRPr>
            </a:lvl1pPr>
            <a:lvl2pPr marL="228600" indent="-228600" algn="l" defTabSz="914400" rtl="0" eaLnBrk="1" latinLnBrk="0" hangingPunct="1">
              <a:lnSpc>
                <a:spcPct val="100000"/>
              </a:lnSpc>
              <a:spcBef>
                <a:spcPts val="1200"/>
              </a:spcBef>
              <a:buClr>
                <a:schemeClr val="accent1"/>
              </a:buClr>
              <a:buFont typeface="Arial" panose="020B0604020202020204" pitchFamily="34" charset="0"/>
              <a:buChar char="●"/>
              <a:defRPr sz="2000" kern="1200">
                <a:solidFill>
                  <a:schemeClr val="accent4"/>
                </a:solidFill>
                <a:latin typeface="+mn-lt"/>
                <a:ea typeface="+mn-ea"/>
                <a:cs typeface="+mn-cs"/>
              </a:defRPr>
            </a:lvl2pPr>
            <a:lvl3pPr marL="444500" indent="-228600" algn="l" defTabSz="914400" rtl="0" eaLnBrk="1" latinLnBrk="0" hangingPunct="1">
              <a:lnSpc>
                <a:spcPct val="100000"/>
              </a:lnSpc>
              <a:spcBef>
                <a:spcPts val="800"/>
              </a:spcBef>
              <a:buClr>
                <a:schemeClr val="accent5"/>
              </a:buClr>
              <a:buFont typeface="Arial" panose="020B0604020202020204" pitchFamily="34" charset="0"/>
              <a:buChar char="●"/>
              <a:tabLst>
                <a:tab pos="539750" algn="l"/>
              </a:tabLst>
              <a:defRPr sz="1800" kern="1200">
                <a:solidFill>
                  <a:schemeClr val="accent4"/>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ts val="0"/>
              </a:spcBef>
            </a:pPr>
            <a:r>
              <a:rPr lang="en-US" sz="2400" dirty="0" smtClean="0"/>
              <a:t>201</a:t>
            </a:r>
            <a:r>
              <a:rPr lang="en-US" sz="2400" dirty="0"/>
              <a:t>9</a:t>
            </a:r>
            <a:endParaRPr lang="ru-RU" sz="2400" dirty="0" smtClean="0"/>
          </a:p>
          <a:p>
            <a:pPr algn="ctr">
              <a:spcBef>
                <a:spcPts val="0"/>
              </a:spcBef>
            </a:pPr>
            <a:r>
              <a:rPr lang="ru-RU" sz="1200" dirty="0" smtClean="0"/>
              <a:t>9 месяцев</a:t>
            </a:r>
            <a:endParaRPr lang="ru-RU" sz="1200" dirty="0" smtClean="0"/>
          </a:p>
        </p:txBody>
      </p:sp>
      <p:sp>
        <p:nvSpPr>
          <p:cNvPr id="19" name="Объект 2"/>
          <p:cNvSpPr txBox="1">
            <a:spLocks/>
          </p:cNvSpPr>
          <p:nvPr/>
        </p:nvSpPr>
        <p:spPr>
          <a:xfrm>
            <a:off x="2858265" y="2667750"/>
            <a:ext cx="1038069" cy="596923"/>
          </a:xfrm>
          <a:prstGeom prst="rect">
            <a:avLst/>
          </a:prstGeom>
        </p:spPr>
        <p:txBody>
          <a:bodyPr vert="horz" lIns="0" tIns="0" rIns="0" bIns="0" rtlCol="0">
            <a:noAutofit/>
          </a:bodyPr>
          <a:lstStyle>
            <a:lvl1pPr marL="0" indent="0" algn="l" defTabSz="914400" rtl="0" eaLnBrk="1" latinLnBrk="0" hangingPunct="1">
              <a:lnSpc>
                <a:spcPct val="100000"/>
              </a:lnSpc>
              <a:spcBef>
                <a:spcPts val="1200"/>
              </a:spcBef>
              <a:buClr>
                <a:schemeClr val="accent1"/>
              </a:buClr>
              <a:buFont typeface="Arial" panose="020B0604020202020204" pitchFamily="34" charset="0"/>
              <a:buNone/>
              <a:defRPr sz="2000" kern="1200">
                <a:solidFill>
                  <a:schemeClr val="accent4"/>
                </a:solidFill>
                <a:latin typeface="+mn-lt"/>
                <a:ea typeface="+mn-ea"/>
                <a:cs typeface="+mn-cs"/>
              </a:defRPr>
            </a:lvl1pPr>
            <a:lvl2pPr marL="228600" indent="-228600" algn="l" defTabSz="914400" rtl="0" eaLnBrk="1" latinLnBrk="0" hangingPunct="1">
              <a:lnSpc>
                <a:spcPct val="100000"/>
              </a:lnSpc>
              <a:spcBef>
                <a:spcPts val="1200"/>
              </a:spcBef>
              <a:buClr>
                <a:schemeClr val="accent1"/>
              </a:buClr>
              <a:buFont typeface="Arial" panose="020B0604020202020204" pitchFamily="34" charset="0"/>
              <a:buChar char="●"/>
              <a:defRPr sz="2000" kern="1200">
                <a:solidFill>
                  <a:schemeClr val="accent4"/>
                </a:solidFill>
                <a:latin typeface="+mn-lt"/>
                <a:ea typeface="+mn-ea"/>
                <a:cs typeface="+mn-cs"/>
              </a:defRPr>
            </a:lvl2pPr>
            <a:lvl3pPr marL="444500" indent="-228600" algn="l" defTabSz="914400" rtl="0" eaLnBrk="1" latinLnBrk="0" hangingPunct="1">
              <a:lnSpc>
                <a:spcPct val="100000"/>
              </a:lnSpc>
              <a:spcBef>
                <a:spcPts val="800"/>
              </a:spcBef>
              <a:buClr>
                <a:schemeClr val="accent5"/>
              </a:buClr>
              <a:buFont typeface="Arial" panose="020B0604020202020204" pitchFamily="34" charset="0"/>
              <a:buChar char="●"/>
              <a:tabLst>
                <a:tab pos="539750" algn="l"/>
              </a:tabLst>
              <a:defRPr sz="1800" kern="1200">
                <a:solidFill>
                  <a:schemeClr val="accent4"/>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ts val="0"/>
              </a:spcBef>
            </a:pPr>
            <a:r>
              <a:rPr lang="ru-RU" sz="4400" b="1" dirty="0" smtClean="0">
                <a:solidFill>
                  <a:schemeClr val="bg1"/>
                </a:solidFill>
              </a:rPr>
              <a:t>+</a:t>
            </a:r>
            <a:endParaRPr lang="ru-RU" sz="4400" b="1" dirty="0" smtClean="0">
              <a:solidFill>
                <a:schemeClr val="bg1"/>
              </a:solidFill>
            </a:endParaRPr>
          </a:p>
        </p:txBody>
      </p:sp>
      <p:sp>
        <p:nvSpPr>
          <p:cNvPr id="20" name="Объект 2"/>
          <p:cNvSpPr txBox="1">
            <a:spLocks/>
          </p:cNvSpPr>
          <p:nvPr/>
        </p:nvSpPr>
        <p:spPr>
          <a:xfrm>
            <a:off x="8213283" y="2669934"/>
            <a:ext cx="1038069" cy="596923"/>
          </a:xfrm>
          <a:prstGeom prst="rect">
            <a:avLst/>
          </a:prstGeom>
        </p:spPr>
        <p:txBody>
          <a:bodyPr vert="horz" lIns="0" tIns="0" rIns="0" bIns="0" rtlCol="0">
            <a:noAutofit/>
          </a:bodyPr>
          <a:lstStyle>
            <a:lvl1pPr marL="0" indent="0" algn="l" defTabSz="914400" rtl="0" eaLnBrk="1" latinLnBrk="0" hangingPunct="1">
              <a:lnSpc>
                <a:spcPct val="100000"/>
              </a:lnSpc>
              <a:spcBef>
                <a:spcPts val="1200"/>
              </a:spcBef>
              <a:buClr>
                <a:schemeClr val="accent1"/>
              </a:buClr>
              <a:buFont typeface="Arial" panose="020B0604020202020204" pitchFamily="34" charset="0"/>
              <a:buNone/>
              <a:defRPr sz="2000" kern="1200">
                <a:solidFill>
                  <a:schemeClr val="accent4"/>
                </a:solidFill>
                <a:latin typeface="+mn-lt"/>
                <a:ea typeface="+mn-ea"/>
                <a:cs typeface="+mn-cs"/>
              </a:defRPr>
            </a:lvl1pPr>
            <a:lvl2pPr marL="228600" indent="-228600" algn="l" defTabSz="914400" rtl="0" eaLnBrk="1" latinLnBrk="0" hangingPunct="1">
              <a:lnSpc>
                <a:spcPct val="100000"/>
              </a:lnSpc>
              <a:spcBef>
                <a:spcPts val="1200"/>
              </a:spcBef>
              <a:buClr>
                <a:schemeClr val="accent1"/>
              </a:buClr>
              <a:buFont typeface="Arial" panose="020B0604020202020204" pitchFamily="34" charset="0"/>
              <a:buChar char="●"/>
              <a:defRPr sz="2000" kern="1200">
                <a:solidFill>
                  <a:schemeClr val="accent4"/>
                </a:solidFill>
                <a:latin typeface="+mn-lt"/>
                <a:ea typeface="+mn-ea"/>
                <a:cs typeface="+mn-cs"/>
              </a:defRPr>
            </a:lvl2pPr>
            <a:lvl3pPr marL="444500" indent="-228600" algn="l" defTabSz="914400" rtl="0" eaLnBrk="1" latinLnBrk="0" hangingPunct="1">
              <a:lnSpc>
                <a:spcPct val="100000"/>
              </a:lnSpc>
              <a:spcBef>
                <a:spcPts val="800"/>
              </a:spcBef>
              <a:buClr>
                <a:schemeClr val="accent5"/>
              </a:buClr>
              <a:buFont typeface="Arial" panose="020B0604020202020204" pitchFamily="34" charset="0"/>
              <a:buChar char="●"/>
              <a:tabLst>
                <a:tab pos="539750" algn="l"/>
              </a:tabLst>
              <a:defRPr sz="1800" kern="1200">
                <a:solidFill>
                  <a:schemeClr val="accent4"/>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ts val="0"/>
              </a:spcBef>
            </a:pPr>
            <a:r>
              <a:rPr lang="ru-RU" sz="4400" b="1" dirty="0" smtClean="0">
                <a:solidFill>
                  <a:schemeClr val="bg1"/>
                </a:solidFill>
              </a:rPr>
              <a:t>+</a:t>
            </a:r>
            <a:endParaRPr lang="ru-RU" sz="4400" b="1" dirty="0" smtClean="0">
              <a:solidFill>
                <a:schemeClr val="bg1"/>
              </a:solidFill>
            </a:endParaRPr>
          </a:p>
        </p:txBody>
      </p:sp>
      <p:sp>
        <p:nvSpPr>
          <p:cNvPr id="21" name="Объект 2"/>
          <p:cNvSpPr txBox="1">
            <a:spLocks/>
          </p:cNvSpPr>
          <p:nvPr/>
        </p:nvSpPr>
        <p:spPr>
          <a:xfrm>
            <a:off x="5535774" y="2667750"/>
            <a:ext cx="1038069" cy="596923"/>
          </a:xfrm>
          <a:prstGeom prst="rect">
            <a:avLst/>
          </a:prstGeom>
        </p:spPr>
        <p:txBody>
          <a:bodyPr vert="horz" lIns="0" tIns="0" rIns="0" bIns="0" rtlCol="0">
            <a:noAutofit/>
          </a:bodyPr>
          <a:lstStyle>
            <a:lvl1pPr marL="0" indent="0" algn="l" defTabSz="914400" rtl="0" eaLnBrk="1" latinLnBrk="0" hangingPunct="1">
              <a:lnSpc>
                <a:spcPct val="100000"/>
              </a:lnSpc>
              <a:spcBef>
                <a:spcPts val="1200"/>
              </a:spcBef>
              <a:buClr>
                <a:schemeClr val="accent1"/>
              </a:buClr>
              <a:buFont typeface="Arial" panose="020B0604020202020204" pitchFamily="34" charset="0"/>
              <a:buNone/>
              <a:defRPr sz="2000" kern="1200">
                <a:solidFill>
                  <a:schemeClr val="accent4"/>
                </a:solidFill>
                <a:latin typeface="+mn-lt"/>
                <a:ea typeface="+mn-ea"/>
                <a:cs typeface="+mn-cs"/>
              </a:defRPr>
            </a:lvl1pPr>
            <a:lvl2pPr marL="228600" indent="-228600" algn="l" defTabSz="914400" rtl="0" eaLnBrk="1" latinLnBrk="0" hangingPunct="1">
              <a:lnSpc>
                <a:spcPct val="100000"/>
              </a:lnSpc>
              <a:spcBef>
                <a:spcPts val="1200"/>
              </a:spcBef>
              <a:buClr>
                <a:schemeClr val="accent1"/>
              </a:buClr>
              <a:buFont typeface="Arial" panose="020B0604020202020204" pitchFamily="34" charset="0"/>
              <a:buChar char="●"/>
              <a:defRPr sz="2000" kern="1200">
                <a:solidFill>
                  <a:schemeClr val="accent4"/>
                </a:solidFill>
                <a:latin typeface="+mn-lt"/>
                <a:ea typeface="+mn-ea"/>
                <a:cs typeface="+mn-cs"/>
              </a:defRPr>
            </a:lvl2pPr>
            <a:lvl3pPr marL="444500" indent="-228600" algn="l" defTabSz="914400" rtl="0" eaLnBrk="1" latinLnBrk="0" hangingPunct="1">
              <a:lnSpc>
                <a:spcPct val="100000"/>
              </a:lnSpc>
              <a:spcBef>
                <a:spcPts val="800"/>
              </a:spcBef>
              <a:buClr>
                <a:schemeClr val="accent5"/>
              </a:buClr>
              <a:buFont typeface="Arial" panose="020B0604020202020204" pitchFamily="34" charset="0"/>
              <a:buChar char="●"/>
              <a:tabLst>
                <a:tab pos="539750" algn="l"/>
              </a:tabLst>
              <a:defRPr sz="1800" kern="1200">
                <a:solidFill>
                  <a:schemeClr val="accent4"/>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ts val="0"/>
              </a:spcBef>
            </a:pPr>
            <a:r>
              <a:rPr lang="ru-RU" sz="4400" b="1" dirty="0">
                <a:solidFill>
                  <a:schemeClr val="bg1"/>
                </a:solidFill>
              </a:rPr>
              <a:t>-</a:t>
            </a:r>
            <a:endParaRPr lang="ru-RU" sz="4400" b="1" dirty="0" smtClean="0">
              <a:solidFill>
                <a:schemeClr val="bg1"/>
              </a:solidFill>
            </a:endParaRPr>
          </a:p>
        </p:txBody>
      </p:sp>
      <p:sp>
        <p:nvSpPr>
          <p:cNvPr id="22" name="Текст 5"/>
          <p:cNvSpPr txBox="1">
            <a:spLocks/>
          </p:cNvSpPr>
          <p:nvPr/>
        </p:nvSpPr>
        <p:spPr>
          <a:xfrm>
            <a:off x="8229601" y="4163228"/>
            <a:ext cx="2327563" cy="1548802"/>
          </a:xfrm>
          <a:prstGeom prst="rect">
            <a:avLst/>
          </a:prstGeom>
        </p:spPr>
        <p:txBody>
          <a:bodyPr vert="horz" lIns="0" tIns="0" rIns="0" bIns="0" rtlCol="0">
            <a:normAutofit/>
          </a:bodyPr>
          <a:lstStyle>
            <a:lvl1pPr marL="0" indent="0" algn="l" defTabSz="914400" rtl="0" eaLnBrk="1" latinLnBrk="0" hangingPunct="1">
              <a:spcBef>
                <a:spcPts val="1600"/>
              </a:spcBef>
              <a:buFont typeface="Arial" panose="020B0604020202020204" pitchFamily="34" charset="0"/>
              <a:buNone/>
              <a:defRPr sz="2400" kern="1200">
                <a:solidFill>
                  <a:schemeClr val="accent4"/>
                </a:solidFill>
                <a:latin typeface="+mn-lt"/>
                <a:ea typeface="+mn-ea"/>
                <a:cs typeface="+mn-cs"/>
              </a:defRPr>
            </a:lvl1pPr>
            <a:lvl2pPr marL="266700" indent="-266700" algn="l" defTabSz="914400" rtl="0" eaLnBrk="1" latinLnBrk="0" hangingPunct="1">
              <a:spcBef>
                <a:spcPts val="1600"/>
              </a:spcBef>
              <a:buClr>
                <a:schemeClr val="accent1"/>
              </a:buClr>
              <a:buFont typeface="Arial" panose="020B0604020202020204" pitchFamily="34" charset="0"/>
              <a:buChar char="●"/>
              <a:defRPr sz="2400" kern="1200">
                <a:solidFill>
                  <a:schemeClr val="accent4"/>
                </a:solidFill>
                <a:latin typeface="+mn-lt"/>
                <a:ea typeface="+mn-ea"/>
                <a:cs typeface="+mn-cs"/>
              </a:defRPr>
            </a:lvl2pPr>
            <a:lvl3pPr marL="541338" indent="-274638" algn="l" defTabSz="914400" rtl="0" eaLnBrk="1" latinLnBrk="0" hangingPunct="1">
              <a:spcBef>
                <a:spcPts val="1000"/>
              </a:spcBef>
              <a:buClr>
                <a:schemeClr val="accent5"/>
              </a:buClr>
              <a:buFont typeface="Arial" panose="020B0604020202020204" pitchFamily="34" charset="0"/>
              <a:buChar char="●"/>
              <a:defRPr sz="2000" kern="1200">
                <a:solidFill>
                  <a:schemeClr val="accent4"/>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ru-RU" sz="2000" dirty="0"/>
              <a:t>п</a:t>
            </a:r>
            <a:r>
              <a:rPr lang="ru-RU" sz="2000" dirty="0" smtClean="0"/>
              <a:t>рименение льготы по страховым взносам с 1 января 2019 г.</a:t>
            </a:r>
          </a:p>
        </p:txBody>
      </p:sp>
    </p:spTree>
    <p:extLst>
      <p:ext uri="{BB962C8B-B14F-4D97-AF65-F5344CB8AC3E}">
        <p14:creationId xmlns:p14="http://schemas.microsoft.com/office/powerpoint/2010/main" val="31959761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ru-RU" dirty="0" smtClean="0"/>
              <a:t>Если льгота не положена?</a:t>
            </a:r>
            <a:endParaRPr lang="ru-RU" dirty="0"/>
          </a:p>
        </p:txBody>
      </p:sp>
      <p:sp>
        <p:nvSpPr>
          <p:cNvPr id="8" name="Текст 5"/>
          <p:cNvSpPr txBox="1">
            <a:spLocks/>
          </p:cNvSpPr>
          <p:nvPr/>
        </p:nvSpPr>
        <p:spPr>
          <a:xfrm>
            <a:off x="1983179" y="1994288"/>
            <a:ext cx="2732875" cy="1544559"/>
          </a:xfrm>
          <a:prstGeom prst="rect">
            <a:avLst/>
          </a:prstGeom>
        </p:spPr>
        <p:txBody>
          <a:bodyPr vert="horz" lIns="0" tIns="0" rIns="0" bIns="0" rtlCol="0">
            <a:normAutofit/>
          </a:bodyPr>
          <a:lstStyle>
            <a:lvl1pPr marL="0" indent="0" algn="l" defTabSz="914400" rtl="0" eaLnBrk="1" latinLnBrk="0" hangingPunct="1">
              <a:spcBef>
                <a:spcPts val="1600"/>
              </a:spcBef>
              <a:buFont typeface="Arial" panose="020B0604020202020204" pitchFamily="34" charset="0"/>
              <a:buNone/>
              <a:defRPr sz="2400" kern="1200">
                <a:solidFill>
                  <a:schemeClr val="accent4"/>
                </a:solidFill>
                <a:latin typeface="+mn-lt"/>
                <a:ea typeface="+mn-ea"/>
                <a:cs typeface="+mn-cs"/>
              </a:defRPr>
            </a:lvl1pPr>
            <a:lvl2pPr marL="266700" indent="-266700" algn="l" defTabSz="914400" rtl="0" eaLnBrk="1" latinLnBrk="0" hangingPunct="1">
              <a:spcBef>
                <a:spcPts val="1600"/>
              </a:spcBef>
              <a:buClr>
                <a:schemeClr val="accent1"/>
              </a:buClr>
              <a:buFont typeface="Arial" panose="020B0604020202020204" pitchFamily="34" charset="0"/>
              <a:buChar char="●"/>
              <a:defRPr sz="2400" kern="1200">
                <a:solidFill>
                  <a:schemeClr val="accent4"/>
                </a:solidFill>
                <a:latin typeface="+mn-lt"/>
                <a:ea typeface="+mn-ea"/>
                <a:cs typeface="+mn-cs"/>
              </a:defRPr>
            </a:lvl2pPr>
            <a:lvl3pPr marL="541338" indent="-274638" algn="l" defTabSz="914400" rtl="0" eaLnBrk="1" latinLnBrk="0" hangingPunct="1">
              <a:spcBef>
                <a:spcPts val="1000"/>
              </a:spcBef>
              <a:buClr>
                <a:schemeClr val="accent5"/>
              </a:buClr>
              <a:buFont typeface="Arial" panose="020B0604020202020204" pitchFamily="34" charset="0"/>
              <a:buChar char="●"/>
              <a:defRPr sz="2000" kern="1200">
                <a:solidFill>
                  <a:schemeClr val="accent4"/>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ru-RU" sz="2000" dirty="0" smtClean="0"/>
              <a:t>выделение деятельности по разработке ПО в отдельное юр лицо </a:t>
            </a:r>
          </a:p>
        </p:txBody>
      </p:sp>
      <p:sp>
        <p:nvSpPr>
          <p:cNvPr id="17" name="Текст 5"/>
          <p:cNvSpPr txBox="1">
            <a:spLocks/>
          </p:cNvSpPr>
          <p:nvPr/>
        </p:nvSpPr>
        <p:spPr>
          <a:xfrm>
            <a:off x="3231638" y="5430993"/>
            <a:ext cx="2968831" cy="1302316"/>
          </a:xfrm>
          <a:prstGeom prst="rect">
            <a:avLst/>
          </a:prstGeom>
        </p:spPr>
        <p:txBody>
          <a:bodyPr vert="horz" lIns="0" tIns="0" rIns="0" bIns="0" rtlCol="0">
            <a:normAutofit/>
          </a:bodyPr>
          <a:lstStyle>
            <a:lvl1pPr marL="0" indent="0" algn="l" defTabSz="914400" rtl="0" eaLnBrk="1" latinLnBrk="0" hangingPunct="1">
              <a:spcBef>
                <a:spcPts val="1600"/>
              </a:spcBef>
              <a:buFont typeface="Arial" panose="020B0604020202020204" pitchFamily="34" charset="0"/>
              <a:buNone/>
              <a:defRPr sz="2400" kern="1200">
                <a:solidFill>
                  <a:schemeClr val="accent4"/>
                </a:solidFill>
                <a:latin typeface="+mn-lt"/>
                <a:ea typeface="+mn-ea"/>
                <a:cs typeface="+mn-cs"/>
              </a:defRPr>
            </a:lvl1pPr>
            <a:lvl2pPr marL="266700" indent="-266700" algn="l" defTabSz="914400" rtl="0" eaLnBrk="1" latinLnBrk="0" hangingPunct="1">
              <a:spcBef>
                <a:spcPts val="1600"/>
              </a:spcBef>
              <a:buClr>
                <a:schemeClr val="accent1"/>
              </a:buClr>
              <a:buFont typeface="Arial" panose="020B0604020202020204" pitchFamily="34" charset="0"/>
              <a:buChar char="●"/>
              <a:defRPr sz="2400" kern="1200">
                <a:solidFill>
                  <a:schemeClr val="accent4"/>
                </a:solidFill>
                <a:latin typeface="+mn-lt"/>
                <a:ea typeface="+mn-ea"/>
                <a:cs typeface="+mn-cs"/>
              </a:defRPr>
            </a:lvl2pPr>
            <a:lvl3pPr marL="541338" indent="-274638" algn="l" defTabSz="914400" rtl="0" eaLnBrk="1" latinLnBrk="0" hangingPunct="1">
              <a:spcBef>
                <a:spcPts val="1000"/>
              </a:spcBef>
              <a:buClr>
                <a:schemeClr val="accent5"/>
              </a:buClr>
              <a:buFont typeface="Arial" panose="020B0604020202020204" pitchFamily="34" charset="0"/>
              <a:buChar char="●"/>
              <a:defRPr sz="2000" kern="1200">
                <a:solidFill>
                  <a:schemeClr val="accent4"/>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ru-RU" sz="2000" dirty="0"/>
              <a:t>п</a:t>
            </a:r>
            <a:r>
              <a:rPr lang="ru-RU" sz="2000" dirty="0" smtClean="0"/>
              <a:t>ереплата или подача уточненной декларации до назначения проверки </a:t>
            </a:r>
          </a:p>
        </p:txBody>
      </p:sp>
      <p:sp>
        <p:nvSpPr>
          <p:cNvPr id="20" name="Объект 2"/>
          <p:cNvSpPr txBox="1">
            <a:spLocks/>
          </p:cNvSpPr>
          <p:nvPr/>
        </p:nvSpPr>
        <p:spPr>
          <a:xfrm>
            <a:off x="8213283" y="2669934"/>
            <a:ext cx="1038069" cy="596923"/>
          </a:xfrm>
          <a:prstGeom prst="rect">
            <a:avLst/>
          </a:prstGeom>
        </p:spPr>
        <p:txBody>
          <a:bodyPr vert="horz" lIns="0" tIns="0" rIns="0" bIns="0" rtlCol="0">
            <a:noAutofit/>
          </a:bodyPr>
          <a:lstStyle>
            <a:lvl1pPr marL="0" indent="0" algn="l" defTabSz="914400" rtl="0" eaLnBrk="1" latinLnBrk="0" hangingPunct="1">
              <a:lnSpc>
                <a:spcPct val="100000"/>
              </a:lnSpc>
              <a:spcBef>
                <a:spcPts val="1200"/>
              </a:spcBef>
              <a:buClr>
                <a:schemeClr val="accent1"/>
              </a:buClr>
              <a:buFont typeface="Arial" panose="020B0604020202020204" pitchFamily="34" charset="0"/>
              <a:buNone/>
              <a:defRPr sz="2000" kern="1200">
                <a:solidFill>
                  <a:schemeClr val="accent4"/>
                </a:solidFill>
                <a:latin typeface="+mn-lt"/>
                <a:ea typeface="+mn-ea"/>
                <a:cs typeface="+mn-cs"/>
              </a:defRPr>
            </a:lvl1pPr>
            <a:lvl2pPr marL="228600" indent="-228600" algn="l" defTabSz="914400" rtl="0" eaLnBrk="1" latinLnBrk="0" hangingPunct="1">
              <a:lnSpc>
                <a:spcPct val="100000"/>
              </a:lnSpc>
              <a:spcBef>
                <a:spcPts val="1200"/>
              </a:spcBef>
              <a:buClr>
                <a:schemeClr val="accent1"/>
              </a:buClr>
              <a:buFont typeface="Arial" panose="020B0604020202020204" pitchFamily="34" charset="0"/>
              <a:buChar char="●"/>
              <a:defRPr sz="2000" kern="1200">
                <a:solidFill>
                  <a:schemeClr val="accent4"/>
                </a:solidFill>
                <a:latin typeface="+mn-lt"/>
                <a:ea typeface="+mn-ea"/>
                <a:cs typeface="+mn-cs"/>
              </a:defRPr>
            </a:lvl2pPr>
            <a:lvl3pPr marL="444500" indent="-228600" algn="l" defTabSz="914400" rtl="0" eaLnBrk="1" latinLnBrk="0" hangingPunct="1">
              <a:lnSpc>
                <a:spcPct val="100000"/>
              </a:lnSpc>
              <a:spcBef>
                <a:spcPts val="800"/>
              </a:spcBef>
              <a:buClr>
                <a:schemeClr val="accent5"/>
              </a:buClr>
              <a:buFont typeface="Arial" panose="020B0604020202020204" pitchFamily="34" charset="0"/>
              <a:buChar char="●"/>
              <a:tabLst>
                <a:tab pos="539750" algn="l"/>
              </a:tabLst>
              <a:defRPr sz="1800" kern="1200">
                <a:solidFill>
                  <a:schemeClr val="accent4"/>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ts val="0"/>
              </a:spcBef>
            </a:pPr>
            <a:r>
              <a:rPr lang="ru-RU" sz="4400" b="1" dirty="0" smtClean="0">
                <a:solidFill>
                  <a:schemeClr val="bg1"/>
                </a:solidFill>
              </a:rPr>
              <a:t>+</a:t>
            </a:r>
            <a:endParaRPr lang="ru-RU" sz="4400" b="1" dirty="0" smtClean="0">
              <a:solidFill>
                <a:schemeClr val="bg1"/>
              </a:solidFill>
            </a:endParaRPr>
          </a:p>
        </p:txBody>
      </p:sp>
      <p:sp>
        <p:nvSpPr>
          <p:cNvPr id="21" name="Объект 2"/>
          <p:cNvSpPr txBox="1">
            <a:spLocks/>
          </p:cNvSpPr>
          <p:nvPr/>
        </p:nvSpPr>
        <p:spPr>
          <a:xfrm>
            <a:off x="5535774" y="2667750"/>
            <a:ext cx="1038069" cy="596923"/>
          </a:xfrm>
          <a:prstGeom prst="rect">
            <a:avLst/>
          </a:prstGeom>
        </p:spPr>
        <p:txBody>
          <a:bodyPr vert="horz" lIns="0" tIns="0" rIns="0" bIns="0" rtlCol="0">
            <a:noAutofit/>
          </a:bodyPr>
          <a:lstStyle>
            <a:lvl1pPr marL="0" indent="0" algn="l" defTabSz="914400" rtl="0" eaLnBrk="1" latinLnBrk="0" hangingPunct="1">
              <a:lnSpc>
                <a:spcPct val="100000"/>
              </a:lnSpc>
              <a:spcBef>
                <a:spcPts val="1200"/>
              </a:spcBef>
              <a:buClr>
                <a:schemeClr val="accent1"/>
              </a:buClr>
              <a:buFont typeface="Arial" panose="020B0604020202020204" pitchFamily="34" charset="0"/>
              <a:buNone/>
              <a:defRPr sz="2000" kern="1200">
                <a:solidFill>
                  <a:schemeClr val="accent4"/>
                </a:solidFill>
                <a:latin typeface="+mn-lt"/>
                <a:ea typeface="+mn-ea"/>
                <a:cs typeface="+mn-cs"/>
              </a:defRPr>
            </a:lvl1pPr>
            <a:lvl2pPr marL="228600" indent="-228600" algn="l" defTabSz="914400" rtl="0" eaLnBrk="1" latinLnBrk="0" hangingPunct="1">
              <a:lnSpc>
                <a:spcPct val="100000"/>
              </a:lnSpc>
              <a:spcBef>
                <a:spcPts val="1200"/>
              </a:spcBef>
              <a:buClr>
                <a:schemeClr val="accent1"/>
              </a:buClr>
              <a:buFont typeface="Arial" panose="020B0604020202020204" pitchFamily="34" charset="0"/>
              <a:buChar char="●"/>
              <a:defRPr sz="2000" kern="1200">
                <a:solidFill>
                  <a:schemeClr val="accent4"/>
                </a:solidFill>
                <a:latin typeface="+mn-lt"/>
                <a:ea typeface="+mn-ea"/>
                <a:cs typeface="+mn-cs"/>
              </a:defRPr>
            </a:lvl2pPr>
            <a:lvl3pPr marL="444500" indent="-228600" algn="l" defTabSz="914400" rtl="0" eaLnBrk="1" latinLnBrk="0" hangingPunct="1">
              <a:lnSpc>
                <a:spcPct val="100000"/>
              </a:lnSpc>
              <a:spcBef>
                <a:spcPts val="800"/>
              </a:spcBef>
              <a:buClr>
                <a:schemeClr val="accent5"/>
              </a:buClr>
              <a:buFont typeface="Arial" panose="020B0604020202020204" pitchFamily="34" charset="0"/>
              <a:buChar char="●"/>
              <a:tabLst>
                <a:tab pos="539750" algn="l"/>
              </a:tabLst>
              <a:defRPr sz="1800" kern="1200">
                <a:solidFill>
                  <a:schemeClr val="accent4"/>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ts val="0"/>
              </a:spcBef>
            </a:pPr>
            <a:r>
              <a:rPr lang="ru-RU" sz="4400" b="1" dirty="0">
                <a:solidFill>
                  <a:schemeClr val="bg1"/>
                </a:solidFill>
              </a:rPr>
              <a:t>-</a:t>
            </a:r>
            <a:endParaRPr lang="ru-RU" sz="4400" b="1" dirty="0" smtClean="0">
              <a:solidFill>
                <a:schemeClr val="bg1"/>
              </a:solidFill>
            </a:endParaRPr>
          </a:p>
        </p:txBody>
      </p:sp>
      <p:sp>
        <p:nvSpPr>
          <p:cNvPr id="22" name="Текст 5"/>
          <p:cNvSpPr txBox="1">
            <a:spLocks/>
          </p:cNvSpPr>
          <p:nvPr/>
        </p:nvSpPr>
        <p:spPr>
          <a:xfrm>
            <a:off x="9251352" y="2966211"/>
            <a:ext cx="2718975" cy="1548802"/>
          </a:xfrm>
          <a:prstGeom prst="rect">
            <a:avLst/>
          </a:prstGeom>
        </p:spPr>
        <p:txBody>
          <a:bodyPr vert="horz" lIns="0" tIns="0" rIns="0" bIns="0" rtlCol="0">
            <a:normAutofit/>
          </a:bodyPr>
          <a:lstStyle>
            <a:lvl1pPr marL="0" indent="0" algn="l" defTabSz="914400" rtl="0" eaLnBrk="1" latinLnBrk="0" hangingPunct="1">
              <a:spcBef>
                <a:spcPts val="1600"/>
              </a:spcBef>
              <a:buFont typeface="Arial" panose="020B0604020202020204" pitchFamily="34" charset="0"/>
              <a:buNone/>
              <a:defRPr sz="2400" kern="1200">
                <a:solidFill>
                  <a:schemeClr val="accent4"/>
                </a:solidFill>
                <a:latin typeface="+mn-lt"/>
                <a:ea typeface="+mn-ea"/>
                <a:cs typeface="+mn-cs"/>
              </a:defRPr>
            </a:lvl1pPr>
            <a:lvl2pPr marL="266700" indent="-266700" algn="l" defTabSz="914400" rtl="0" eaLnBrk="1" latinLnBrk="0" hangingPunct="1">
              <a:spcBef>
                <a:spcPts val="1600"/>
              </a:spcBef>
              <a:buClr>
                <a:schemeClr val="accent1"/>
              </a:buClr>
              <a:buFont typeface="Arial" panose="020B0604020202020204" pitchFamily="34" charset="0"/>
              <a:buChar char="●"/>
              <a:defRPr sz="2400" kern="1200">
                <a:solidFill>
                  <a:schemeClr val="accent4"/>
                </a:solidFill>
                <a:latin typeface="+mn-lt"/>
                <a:ea typeface="+mn-ea"/>
                <a:cs typeface="+mn-cs"/>
              </a:defRPr>
            </a:lvl2pPr>
            <a:lvl3pPr marL="541338" indent="-274638" algn="l" defTabSz="914400" rtl="0" eaLnBrk="1" latinLnBrk="0" hangingPunct="1">
              <a:spcBef>
                <a:spcPts val="1000"/>
              </a:spcBef>
              <a:buClr>
                <a:schemeClr val="accent5"/>
              </a:buClr>
              <a:buFont typeface="Arial" panose="020B0604020202020204" pitchFamily="34" charset="0"/>
              <a:buChar char="●"/>
              <a:defRPr sz="2000" kern="1200">
                <a:solidFill>
                  <a:schemeClr val="accent4"/>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ru-RU" sz="2000" dirty="0" smtClean="0"/>
              <a:t>«</a:t>
            </a:r>
            <a:r>
              <a:rPr lang="ru-RU" sz="2000" dirty="0" err="1" smtClean="0"/>
              <a:t>Сколково</a:t>
            </a:r>
            <a:r>
              <a:rPr lang="ru-RU" sz="2000" dirty="0" smtClean="0"/>
              <a:t>» или особые экономические зоны?</a:t>
            </a:r>
          </a:p>
        </p:txBody>
      </p:sp>
      <p:pic>
        <p:nvPicPr>
          <p:cNvPr id="5" name="Рисунок 4"/>
          <p:cNvPicPr>
            <a:picLocks noChangeAspect="1"/>
          </p:cNvPicPr>
          <p:nvPr/>
        </p:nvPicPr>
        <p:blipFill>
          <a:blip r:embed="rId3"/>
          <a:stretch>
            <a:fillRect/>
          </a:stretch>
        </p:blipFill>
        <p:spPr>
          <a:xfrm>
            <a:off x="4573229" y="1512700"/>
            <a:ext cx="5355018" cy="5127732"/>
          </a:xfrm>
          <a:prstGeom prst="rect">
            <a:avLst/>
          </a:prstGeom>
        </p:spPr>
      </p:pic>
      <p:cxnSp>
        <p:nvCxnSpPr>
          <p:cNvPr id="7" name="Прямая соединительная линия 6"/>
          <p:cNvCxnSpPr/>
          <p:nvPr/>
        </p:nvCxnSpPr>
        <p:spPr>
          <a:xfrm>
            <a:off x="2992582" y="3313216"/>
            <a:ext cx="0" cy="415636"/>
          </a:xfrm>
          <a:prstGeom prst="line">
            <a:avLst/>
          </a:prstGeom>
          <a:ln w="38100">
            <a:solidFill>
              <a:srgbClr val="494F55"/>
            </a:solidFill>
          </a:ln>
        </p:spPr>
        <p:style>
          <a:lnRef idx="1">
            <a:schemeClr val="accent1"/>
          </a:lnRef>
          <a:fillRef idx="0">
            <a:schemeClr val="accent1"/>
          </a:fillRef>
          <a:effectRef idx="0">
            <a:schemeClr val="accent1"/>
          </a:effectRef>
          <a:fontRef idx="minor">
            <a:schemeClr val="tx1"/>
          </a:fontRef>
        </p:style>
      </p:cxnSp>
      <p:sp>
        <p:nvSpPr>
          <p:cNvPr id="23" name="Объект 2"/>
          <p:cNvSpPr txBox="1">
            <a:spLocks/>
          </p:cNvSpPr>
          <p:nvPr/>
        </p:nvSpPr>
        <p:spPr>
          <a:xfrm>
            <a:off x="1835836" y="3830579"/>
            <a:ext cx="2880218" cy="589144"/>
          </a:xfrm>
          <a:prstGeom prst="rect">
            <a:avLst/>
          </a:prstGeom>
        </p:spPr>
        <p:txBody>
          <a:bodyPr vert="horz" lIns="0" tIns="0" rIns="0" bIns="0" rtlCol="0">
            <a:noAutofit/>
          </a:bodyPr>
          <a:lstStyle>
            <a:lvl1pPr marL="0" indent="0" algn="l" defTabSz="914400" rtl="0" eaLnBrk="1" latinLnBrk="0" hangingPunct="1">
              <a:lnSpc>
                <a:spcPct val="100000"/>
              </a:lnSpc>
              <a:spcBef>
                <a:spcPts val="1200"/>
              </a:spcBef>
              <a:buClr>
                <a:schemeClr val="accent1"/>
              </a:buClr>
              <a:buFont typeface="Arial" panose="020B0604020202020204" pitchFamily="34" charset="0"/>
              <a:buNone/>
              <a:defRPr sz="2000" kern="1200">
                <a:solidFill>
                  <a:schemeClr val="accent4"/>
                </a:solidFill>
                <a:latin typeface="+mn-lt"/>
                <a:ea typeface="+mn-ea"/>
                <a:cs typeface="+mn-cs"/>
              </a:defRPr>
            </a:lvl1pPr>
            <a:lvl2pPr marL="228600" indent="-228600" algn="l" defTabSz="914400" rtl="0" eaLnBrk="1" latinLnBrk="0" hangingPunct="1">
              <a:lnSpc>
                <a:spcPct val="100000"/>
              </a:lnSpc>
              <a:spcBef>
                <a:spcPts val="1200"/>
              </a:spcBef>
              <a:buClr>
                <a:schemeClr val="accent1"/>
              </a:buClr>
              <a:buFont typeface="Arial" panose="020B0604020202020204" pitchFamily="34" charset="0"/>
              <a:buChar char="●"/>
              <a:defRPr sz="2000" kern="1200">
                <a:solidFill>
                  <a:schemeClr val="accent4"/>
                </a:solidFill>
                <a:latin typeface="+mn-lt"/>
                <a:ea typeface="+mn-ea"/>
                <a:cs typeface="+mn-cs"/>
              </a:defRPr>
            </a:lvl2pPr>
            <a:lvl3pPr marL="444500" indent="-228600" algn="l" defTabSz="914400" rtl="0" eaLnBrk="1" latinLnBrk="0" hangingPunct="1">
              <a:lnSpc>
                <a:spcPct val="100000"/>
              </a:lnSpc>
              <a:spcBef>
                <a:spcPts val="800"/>
              </a:spcBef>
              <a:buClr>
                <a:schemeClr val="accent5"/>
              </a:buClr>
              <a:buFont typeface="Arial" panose="020B0604020202020204" pitchFamily="34" charset="0"/>
              <a:buChar char="●"/>
              <a:tabLst>
                <a:tab pos="539750" algn="l"/>
              </a:tabLst>
              <a:defRPr sz="1800" kern="1200">
                <a:solidFill>
                  <a:schemeClr val="accent4"/>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ru-RU" sz="3200" b="1" dirty="0" smtClean="0">
                <a:solidFill>
                  <a:srgbClr val="9C2498"/>
                </a:solidFill>
              </a:rPr>
              <a:t>дробление?</a:t>
            </a:r>
            <a:endParaRPr lang="ru-RU" sz="3200" b="1" dirty="0" smtClean="0">
              <a:solidFill>
                <a:srgbClr val="9C2498"/>
              </a:solidFill>
            </a:endParaRPr>
          </a:p>
        </p:txBody>
      </p:sp>
    </p:spTree>
    <p:extLst>
      <p:ext uri="{BB962C8B-B14F-4D97-AF65-F5344CB8AC3E}">
        <p14:creationId xmlns:p14="http://schemas.microsoft.com/office/powerpoint/2010/main" val="13942435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quarter" idx="17"/>
          </p:nvPr>
        </p:nvSpPr>
        <p:spPr>
          <a:xfrm>
            <a:off x="5167116" y="3826476"/>
            <a:ext cx="6653345" cy="252000"/>
          </a:xfrm>
        </p:spPr>
        <p:txBody>
          <a:bodyPr>
            <a:normAutofit fontScale="92500" lnSpcReduction="20000"/>
          </a:bodyPr>
          <a:lstStyle/>
          <a:p>
            <a:pPr>
              <a:spcBef>
                <a:spcPts val="250"/>
              </a:spcBef>
              <a:buClr>
                <a:srgbClr val="7F1E65"/>
              </a:buClr>
            </a:pPr>
            <a:r>
              <a:rPr lang="ru-RU" dirty="0" smtClean="0">
                <a:solidFill>
                  <a:srgbClr val="435059"/>
                </a:solidFill>
              </a:rPr>
              <a:t>www.pgplaw.ru</a:t>
            </a:r>
            <a:endParaRPr lang="ru-RU" dirty="0">
              <a:solidFill>
                <a:srgbClr val="435059"/>
              </a:solidFill>
            </a:endParaRPr>
          </a:p>
        </p:txBody>
      </p:sp>
      <p:sp>
        <p:nvSpPr>
          <p:cNvPr id="5" name="Текст 4"/>
          <p:cNvSpPr>
            <a:spLocks noGrp="1"/>
          </p:cNvSpPr>
          <p:nvPr>
            <p:ph type="body" sz="quarter" idx="18"/>
          </p:nvPr>
        </p:nvSpPr>
        <p:spPr>
          <a:xfrm>
            <a:off x="5167116" y="4334671"/>
            <a:ext cx="6653345" cy="252000"/>
          </a:xfrm>
        </p:spPr>
        <p:txBody>
          <a:bodyPr>
            <a:normAutofit fontScale="92500" lnSpcReduction="20000"/>
          </a:bodyPr>
          <a:lstStyle/>
          <a:p>
            <a:r>
              <a:rPr lang="en-US" dirty="0" err="1" smtClean="0">
                <a:solidFill>
                  <a:srgbClr val="435059"/>
                </a:solidFill>
              </a:rPr>
              <a:t>m.nikonova</a:t>
            </a:r>
            <a:r>
              <a:rPr lang="ru-RU" dirty="0" smtClean="0">
                <a:solidFill>
                  <a:srgbClr val="435059"/>
                </a:solidFill>
              </a:rPr>
              <a:t>@pgplaw.ru</a:t>
            </a:r>
            <a:endParaRPr lang="ru-RU" dirty="0">
              <a:solidFill>
                <a:srgbClr val="435059"/>
              </a:solidFill>
            </a:endParaRPr>
          </a:p>
        </p:txBody>
      </p:sp>
      <p:sp>
        <p:nvSpPr>
          <p:cNvPr id="7" name="Заголовок 6"/>
          <p:cNvSpPr>
            <a:spLocks noGrp="1"/>
          </p:cNvSpPr>
          <p:nvPr>
            <p:ph type="title"/>
          </p:nvPr>
        </p:nvSpPr>
        <p:spPr/>
        <p:txBody>
          <a:bodyPr/>
          <a:lstStyle/>
          <a:p>
            <a:r>
              <a:rPr lang="ru-RU" smtClean="0">
                <a:solidFill>
                  <a:srgbClr val="6F006B"/>
                </a:solidFill>
              </a:rPr>
              <a:t>Контактная информация</a:t>
            </a:r>
            <a:endParaRPr lang="ru-RU" dirty="0">
              <a:solidFill>
                <a:srgbClr val="6F006B"/>
              </a:solidFill>
            </a:endParaRPr>
          </a:p>
        </p:txBody>
      </p:sp>
      <p:sp>
        <p:nvSpPr>
          <p:cNvPr id="10" name="Текст 21"/>
          <p:cNvSpPr>
            <a:spLocks noGrp="1"/>
          </p:cNvSpPr>
          <p:nvPr>
            <p:ph type="body" sz="quarter" idx="15"/>
          </p:nvPr>
        </p:nvSpPr>
        <p:spPr>
          <a:xfrm>
            <a:off x="5142802" y="4827969"/>
            <a:ext cx="4027487" cy="252412"/>
          </a:xfrm>
        </p:spPr>
        <p:txBody>
          <a:bodyPr/>
          <a:lstStyle/>
          <a:p>
            <a:pPr>
              <a:buFont typeface="Arial" charset="0"/>
              <a:buNone/>
              <a:defRPr/>
            </a:pPr>
            <a:r>
              <a:rPr lang="ru-RU" dirty="0" smtClean="0"/>
              <a:t>+7 (495) 767-00-07</a:t>
            </a:r>
            <a:endParaRPr lang="ru-RU" dirty="0"/>
          </a:p>
        </p:txBody>
      </p:sp>
      <p:sp>
        <p:nvSpPr>
          <p:cNvPr id="11" name="Текст 27"/>
          <p:cNvSpPr>
            <a:spLocks noGrp="1"/>
          </p:cNvSpPr>
          <p:nvPr>
            <p:ph type="body" sz="quarter" idx="16"/>
          </p:nvPr>
        </p:nvSpPr>
        <p:spPr>
          <a:xfrm>
            <a:off x="5142802" y="5302187"/>
            <a:ext cx="4027487" cy="250825"/>
          </a:xfrm>
        </p:spPr>
        <p:txBody>
          <a:bodyPr/>
          <a:lstStyle/>
          <a:p>
            <a:pPr>
              <a:buFont typeface="Arial" charset="0"/>
              <a:buNone/>
              <a:defRPr/>
            </a:pPr>
            <a:r>
              <a:rPr lang="ru-RU" dirty="0" smtClean="0"/>
              <a:t>+7 (495) 765-00-07</a:t>
            </a:r>
            <a:endParaRPr lang="ru-RU" dirty="0"/>
          </a:p>
        </p:txBody>
      </p:sp>
      <p:sp>
        <p:nvSpPr>
          <p:cNvPr id="13" name="Текст 18"/>
          <p:cNvSpPr txBox="1">
            <a:spLocks/>
          </p:cNvSpPr>
          <p:nvPr/>
        </p:nvSpPr>
        <p:spPr>
          <a:xfrm>
            <a:off x="4588955" y="1062228"/>
            <a:ext cx="4462462" cy="2306638"/>
          </a:xfrm>
          <a:prstGeom prst="rect">
            <a:avLst/>
          </a:prstGeom>
        </p:spPr>
        <p:txBody>
          <a:bodyPr vert="horz" lIns="0" tIns="0" rIns="0" bIns="0" rtlCol="0">
            <a:noAutofit/>
          </a:bodyPr>
          <a:lstStyle>
            <a:lvl1pPr marL="0" indent="0" algn="l" defTabSz="914400" rtl="0" eaLnBrk="1" latinLnBrk="0" hangingPunct="1">
              <a:lnSpc>
                <a:spcPct val="100000"/>
              </a:lnSpc>
              <a:spcBef>
                <a:spcPts val="1200"/>
              </a:spcBef>
              <a:buClr>
                <a:schemeClr val="accent1"/>
              </a:buClr>
              <a:buFont typeface="Arial" panose="020B0604020202020204" pitchFamily="34" charset="0"/>
              <a:buNone/>
              <a:defRPr sz="2000" kern="1200">
                <a:solidFill>
                  <a:schemeClr val="accent4"/>
                </a:solidFill>
                <a:latin typeface="+mn-lt"/>
                <a:ea typeface="+mn-ea"/>
                <a:cs typeface="+mn-cs"/>
              </a:defRPr>
            </a:lvl1pPr>
            <a:lvl2pPr marL="228600" indent="-228600" algn="l" defTabSz="914400" rtl="0" eaLnBrk="1" latinLnBrk="0" hangingPunct="1">
              <a:lnSpc>
                <a:spcPct val="100000"/>
              </a:lnSpc>
              <a:spcBef>
                <a:spcPts val="1200"/>
              </a:spcBef>
              <a:buClr>
                <a:schemeClr val="accent1"/>
              </a:buClr>
              <a:buFont typeface="Arial" panose="020B0604020202020204" pitchFamily="34" charset="0"/>
              <a:buChar char="●"/>
              <a:defRPr sz="2000" kern="1200">
                <a:solidFill>
                  <a:schemeClr val="accent4"/>
                </a:solidFill>
                <a:latin typeface="+mn-lt"/>
                <a:ea typeface="+mn-ea"/>
                <a:cs typeface="+mn-cs"/>
              </a:defRPr>
            </a:lvl2pPr>
            <a:lvl3pPr marL="444500" indent="-228600" algn="l" defTabSz="914400" rtl="0" eaLnBrk="1" latinLnBrk="0" hangingPunct="1">
              <a:lnSpc>
                <a:spcPct val="100000"/>
              </a:lnSpc>
              <a:spcBef>
                <a:spcPts val="800"/>
              </a:spcBef>
              <a:buClr>
                <a:schemeClr val="accent5"/>
              </a:buClr>
              <a:buFont typeface="Arial" panose="020B0604020202020204" pitchFamily="34" charset="0"/>
              <a:buChar char="●"/>
              <a:tabLst>
                <a:tab pos="539750" algn="l"/>
              </a:tabLst>
              <a:defRPr sz="1800" kern="1200">
                <a:solidFill>
                  <a:schemeClr val="accent4"/>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buFont typeface="Arial" charset="0"/>
              <a:buChar char="●"/>
              <a:defRPr/>
            </a:pPr>
            <a:r>
              <a:rPr lang="ru-RU" b="1" dirty="0" smtClean="0"/>
              <a:t>Россия</a:t>
            </a:r>
            <a:r>
              <a:rPr lang="en-US" sz="1400" dirty="0" smtClean="0"/>
              <a:t/>
            </a:r>
            <a:br>
              <a:rPr lang="en-US" sz="1400" dirty="0" smtClean="0"/>
            </a:br>
            <a:r>
              <a:rPr lang="ru-RU" sz="1800" dirty="0" smtClean="0"/>
              <a:t>Москва, Санкт-Петербург, Красноярск, Южно-Сахалинск, Владивосток</a:t>
            </a:r>
          </a:p>
          <a:p>
            <a:pPr lvl="1">
              <a:buFont typeface="Arial" charset="0"/>
              <a:buChar char="●"/>
              <a:defRPr/>
            </a:pPr>
            <a:r>
              <a:rPr lang="ru-RU" b="1" dirty="0" smtClean="0"/>
              <a:t>Китай</a:t>
            </a:r>
            <a:r>
              <a:rPr lang="en-US" sz="1800" dirty="0" smtClean="0"/>
              <a:t/>
            </a:r>
            <a:br>
              <a:rPr lang="en-US" sz="1800" dirty="0" smtClean="0"/>
            </a:br>
            <a:r>
              <a:rPr lang="ru-RU" sz="1800" dirty="0" smtClean="0"/>
              <a:t>Пекин, Шанхай</a:t>
            </a:r>
          </a:p>
          <a:p>
            <a:pPr lvl="1">
              <a:buFont typeface="Arial" charset="0"/>
              <a:buChar char="●"/>
              <a:defRPr/>
            </a:pPr>
            <a:r>
              <a:rPr lang="ru-RU" b="1" dirty="0" smtClean="0"/>
              <a:t>Корея</a:t>
            </a:r>
            <a:endParaRPr lang="ru-RU" dirty="0"/>
          </a:p>
        </p:txBody>
      </p:sp>
    </p:spTree>
    <p:extLst>
      <p:ext uri="{BB962C8B-B14F-4D97-AF65-F5344CB8AC3E}">
        <p14:creationId xmlns:p14="http://schemas.microsoft.com/office/powerpoint/2010/main" val="35839934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5016137" y="2178263"/>
            <a:ext cx="6074500" cy="1940187"/>
          </a:xfrm>
        </p:spPr>
        <p:txBody>
          <a:bodyPr>
            <a:normAutofit/>
          </a:bodyPr>
          <a:lstStyle/>
          <a:p>
            <a:pPr>
              <a:spcBef>
                <a:spcPts val="1800"/>
              </a:spcBef>
            </a:pPr>
            <a:r>
              <a:rPr lang="ru-RU" sz="2800" dirty="0" smtClean="0">
                <a:ea typeface="Verdana" panose="020B0604030504040204" pitchFamily="34" charset="0"/>
                <a:cs typeface="Verdana" panose="020B0604030504040204" pitchFamily="34" charset="0"/>
              </a:rPr>
              <a:t>Пониженные страховые взносы: как не лишиться льготы?</a:t>
            </a:r>
            <a:endParaRPr lang="ru-RU" sz="3200" dirty="0"/>
          </a:p>
        </p:txBody>
      </p:sp>
      <p:sp>
        <p:nvSpPr>
          <p:cNvPr id="6" name="Текст 5"/>
          <p:cNvSpPr>
            <a:spLocks noGrp="1"/>
          </p:cNvSpPr>
          <p:nvPr>
            <p:ph type="body" sz="quarter" idx="15"/>
          </p:nvPr>
        </p:nvSpPr>
        <p:spPr>
          <a:xfrm>
            <a:off x="5016137" y="4422408"/>
            <a:ext cx="6073200" cy="369849"/>
          </a:xfrm>
        </p:spPr>
        <p:txBody>
          <a:bodyPr/>
          <a:lstStyle/>
          <a:p>
            <a:r>
              <a:rPr lang="ru-RU" dirty="0" smtClean="0"/>
              <a:t>Мария Никонова</a:t>
            </a:r>
            <a:endParaRPr lang="ru-RU" dirty="0"/>
          </a:p>
        </p:txBody>
      </p:sp>
      <p:sp>
        <p:nvSpPr>
          <p:cNvPr id="7" name="Текст 6"/>
          <p:cNvSpPr>
            <a:spLocks noGrp="1"/>
          </p:cNvSpPr>
          <p:nvPr>
            <p:ph type="body" sz="quarter" idx="16"/>
          </p:nvPr>
        </p:nvSpPr>
        <p:spPr>
          <a:xfrm>
            <a:off x="5016137" y="5641235"/>
            <a:ext cx="6073200" cy="303957"/>
          </a:xfrm>
        </p:spPr>
        <p:txBody>
          <a:bodyPr/>
          <a:lstStyle/>
          <a:p>
            <a:r>
              <a:rPr lang="ru-RU" dirty="0" smtClean="0"/>
              <a:t>2020</a:t>
            </a:r>
            <a:endParaRPr lang="ru-RU" dirty="0"/>
          </a:p>
        </p:txBody>
      </p:sp>
      <p:sp>
        <p:nvSpPr>
          <p:cNvPr id="8" name="Текст 7"/>
          <p:cNvSpPr>
            <a:spLocks noGrp="1"/>
          </p:cNvSpPr>
          <p:nvPr>
            <p:ph type="body" sz="quarter" idx="17"/>
          </p:nvPr>
        </p:nvSpPr>
        <p:spPr>
          <a:xfrm>
            <a:off x="5016137" y="5945192"/>
            <a:ext cx="6073200" cy="303957"/>
          </a:xfrm>
        </p:spPr>
        <p:txBody>
          <a:bodyPr/>
          <a:lstStyle/>
          <a:p>
            <a:r>
              <a:rPr lang="en-US" dirty="0"/>
              <a:t>www.pgplaw.ru</a:t>
            </a:r>
            <a:endParaRPr lang="ru-RU" dirty="0"/>
          </a:p>
        </p:txBody>
      </p:sp>
      <p:sp>
        <p:nvSpPr>
          <p:cNvPr id="9" name="Текст 2"/>
          <p:cNvSpPr txBox="1">
            <a:spLocks/>
          </p:cNvSpPr>
          <p:nvPr/>
        </p:nvSpPr>
        <p:spPr>
          <a:xfrm>
            <a:off x="5784737" y="4944236"/>
            <a:ext cx="4536000" cy="393042"/>
          </a:xfrm>
          <a:prstGeom prst="rect">
            <a:avLst/>
          </a:prstGeom>
        </p:spPr>
        <p:txBody>
          <a:bodyPr vert="horz" lIns="0" tIns="0" rIns="0" bIns="0" rtlCol="0">
            <a:normAutofit/>
          </a:bodyPr>
          <a:lstStyle>
            <a:lvl1pPr marL="0" indent="0" algn="ctr" defTabSz="914400" rtl="0" eaLnBrk="1" latinLnBrk="0" hangingPunct="1">
              <a:lnSpc>
                <a:spcPct val="100000"/>
              </a:lnSpc>
              <a:spcBef>
                <a:spcPts val="0"/>
              </a:spcBef>
              <a:buClr>
                <a:schemeClr val="accent1"/>
              </a:buClr>
              <a:buFont typeface="Arial" panose="020B0604020202020204" pitchFamily="34" charset="0"/>
              <a:buNone/>
              <a:defRPr sz="1800" kern="1200" baseline="0">
                <a:solidFill>
                  <a:schemeClr val="accent4"/>
                </a:solidFill>
                <a:latin typeface="Verdana" panose="020B0604030504040204" pitchFamily="34" charset="0"/>
                <a:ea typeface="+mn-ea"/>
                <a:cs typeface="+mn-cs"/>
              </a:defRPr>
            </a:lvl1pPr>
            <a:lvl2pPr marL="228600" indent="-228600" algn="l" defTabSz="914400" rtl="0" eaLnBrk="1" latinLnBrk="0" hangingPunct="1">
              <a:lnSpc>
                <a:spcPct val="100000"/>
              </a:lnSpc>
              <a:spcBef>
                <a:spcPts val="1200"/>
              </a:spcBef>
              <a:buClr>
                <a:schemeClr val="accent1"/>
              </a:buClr>
              <a:buFont typeface="Arial" panose="020B0604020202020204" pitchFamily="34" charset="0"/>
              <a:buChar char="●"/>
              <a:defRPr sz="2000" kern="1200">
                <a:solidFill>
                  <a:schemeClr val="accent4"/>
                </a:solidFill>
                <a:latin typeface="+mn-lt"/>
                <a:ea typeface="+mn-ea"/>
                <a:cs typeface="+mn-cs"/>
              </a:defRPr>
            </a:lvl2pPr>
            <a:lvl3pPr marL="444500" indent="-228600" algn="l" defTabSz="914400" rtl="0" eaLnBrk="1" latinLnBrk="0" hangingPunct="1">
              <a:lnSpc>
                <a:spcPct val="100000"/>
              </a:lnSpc>
              <a:spcBef>
                <a:spcPts val="800"/>
              </a:spcBef>
              <a:buClr>
                <a:schemeClr val="accent5"/>
              </a:buClr>
              <a:buFont typeface="Arial" panose="020B0604020202020204" pitchFamily="34" charset="0"/>
              <a:buChar char="●"/>
              <a:tabLst>
                <a:tab pos="539750" algn="l"/>
              </a:tabLst>
              <a:defRPr sz="1800" kern="1200">
                <a:solidFill>
                  <a:schemeClr val="accent4"/>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ru-RU" dirty="0" err="1" smtClean="0"/>
              <a:t>к.ю.н</a:t>
            </a:r>
            <a:r>
              <a:rPr lang="ru-RU" dirty="0" smtClean="0"/>
              <a:t>., партнер, адвокат</a:t>
            </a:r>
          </a:p>
          <a:p>
            <a:endParaRPr lang="ru-RU" dirty="0"/>
          </a:p>
        </p:txBody>
      </p:sp>
      <p:pic>
        <p:nvPicPr>
          <p:cNvPr id="10" name="Рисунок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8236" y="623486"/>
            <a:ext cx="3072390" cy="1069850"/>
          </a:xfrm>
          <a:prstGeom prst="rect">
            <a:avLst/>
          </a:prstGeom>
        </p:spPr>
      </p:pic>
    </p:spTree>
    <p:extLst>
      <p:ext uri="{BB962C8B-B14F-4D97-AF65-F5344CB8AC3E}">
        <p14:creationId xmlns:p14="http://schemas.microsoft.com/office/powerpoint/2010/main" val="2528834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3"/>
          <a:stretch>
            <a:fillRect/>
          </a:stretch>
        </p:blipFill>
        <p:spPr>
          <a:xfrm>
            <a:off x="720723" y="1527040"/>
            <a:ext cx="11331751" cy="4846080"/>
          </a:xfrm>
          <a:prstGeom prst="rect">
            <a:avLst/>
          </a:prstGeom>
        </p:spPr>
      </p:pic>
      <p:sp>
        <p:nvSpPr>
          <p:cNvPr id="2" name="Заголовок 1"/>
          <p:cNvSpPr>
            <a:spLocks noGrp="1"/>
          </p:cNvSpPr>
          <p:nvPr>
            <p:ph type="title"/>
          </p:nvPr>
        </p:nvSpPr>
        <p:spPr/>
        <p:txBody>
          <a:bodyPr/>
          <a:lstStyle/>
          <a:p>
            <a:r>
              <a:rPr lang="ru-RU" dirty="0" smtClean="0"/>
              <a:t>История льготы</a:t>
            </a:r>
            <a:endParaRPr lang="ru-RU" dirty="0"/>
          </a:p>
        </p:txBody>
      </p:sp>
      <p:sp>
        <p:nvSpPr>
          <p:cNvPr id="15" name="Объект 2"/>
          <p:cNvSpPr txBox="1">
            <a:spLocks/>
          </p:cNvSpPr>
          <p:nvPr/>
        </p:nvSpPr>
        <p:spPr>
          <a:xfrm>
            <a:off x="2022765" y="3416968"/>
            <a:ext cx="1038069" cy="375386"/>
          </a:xfrm>
          <a:prstGeom prst="rect">
            <a:avLst/>
          </a:prstGeom>
        </p:spPr>
        <p:txBody>
          <a:bodyPr vert="horz" lIns="0" tIns="0" rIns="0" bIns="0" rtlCol="0">
            <a:noAutofit/>
          </a:bodyPr>
          <a:lstStyle>
            <a:lvl1pPr marL="0" indent="0" algn="l" defTabSz="914400" rtl="0" eaLnBrk="1" latinLnBrk="0" hangingPunct="1">
              <a:lnSpc>
                <a:spcPct val="100000"/>
              </a:lnSpc>
              <a:spcBef>
                <a:spcPts val="1200"/>
              </a:spcBef>
              <a:buClr>
                <a:schemeClr val="accent1"/>
              </a:buClr>
              <a:buFont typeface="Arial" panose="020B0604020202020204" pitchFamily="34" charset="0"/>
              <a:buNone/>
              <a:defRPr sz="2000" kern="1200">
                <a:solidFill>
                  <a:schemeClr val="accent4"/>
                </a:solidFill>
                <a:latin typeface="+mn-lt"/>
                <a:ea typeface="+mn-ea"/>
                <a:cs typeface="+mn-cs"/>
              </a:defRPr>
            </a:lvl1pPr>
            <a:lvl2pPr marL="228600" indent="-228600" algn="l" defTabSz="914400" rtl="0" eaLnBrk="1" latinLnBrk="0" hangingPunct="1">
              <a:lnSpc>
                <a:spcPct val="100000"/>
              </a:lnSpc>
              <a:spcBef>
                <a:spcPts val="1200"/>
              </a:spcBef>
              <a:buClr>
                <a:schemeClr val="accent1"/>
              </a:buClr>
              <a:buFont typeface="Arial" panose="020B0604020202020204" pitchFamily="34" charset="0"/>
              <a:buChar char="●"/>
              <a:defRPr sz="2000" kern="1200">
                <a:solidFill>
                  <a:schemeClr val="accent4"/>
                </a:solidFill>
                <a:latin typeface="+mn-lt"/>
                <a:ea typeface="+mn-ea"/>
                <a:cs typeface="+mn-cs"/>
              </a:defRPr>
            </a:lvl2pPr>
            <a:lvl3pPr marL="444500" indent="-228600" algn="l" defTabSz="914400" rtl="0" eaLnBrk="1" latinLnBrk="0" hangingPunct="1">
              <a:lnSpc>
                <a:spcPct val="100000"/>
              </a:lnSpc>
              <a:spcBef>
                <a:spcPts val="800"/>
              </a:spcBef>
              <a:buClr>
                <a:schemeClr val="accent5"/>
              </a:buClr>
              <a:buFont typeface="Arial" panose="020B0604020202020204" pitchFamily="34" charset="0"/>
              <a:buChar char="●"/>
              <a:tabLst>
                <a:tab pos="539750" algn="l"/>
              </a:tabLst>
              <a:defRPr sz="1800" kern="1200">
                <a:solidFill>
                  <a:schemeClr val="accent4"/>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smtClean="0"/>
              <a:t>2011</a:t>
            </a:r>
            <a:endParaRPr lang="ru-RU" sz="2400" dirty="0" smtClean="0"/>
          </a:p>
        </p:txBody>
      </p:sp>
      <p:sp>
        <p:nvSpPr>
          <p:cNvPr id="17" name="Объект 2"/>
          <p:cNvSpPr txBox="1">
            <a:spLocks/>
          </p:cNvSpPr>
          <p:nvPr/>
        </p:nvSpPr>
        <p:spPr>
          <a:xfrm>
            <a:off x="1230285" y="4272464"/>
            <a:ext cx="2061556" cy="1017765"/>
          </a:xfrm>
          <a:prstGeom prst="rect">
            <a:avLst/>
          </a:prstGeom>
        </p:spPr>
        <p:txBody>
          <a:bodyPr vert="horz" lIns="0" tIns="0" rIns="0" bIns="0" rtlCol="0">
            <a:noAutofit/>
          </a:bodyPr>
          <a:lstStyle>
            <a:lvl1pPr marL="0" indent="0" algn="l" defTabSz="914400" rtl="0" eaLnBrk="1" latinLnBrk="0" hangingPunct="1">
              <a:lnSpc>
                <a:spcPct val="100000"/>
              </a:lnSpc>
              <a:spcBef>
                <a:spcPts val="1200"/>
              </a:spcBef>
              <a:buClr>
                <a:schemeClr val="accent1"/>
              </a:buClr>
              <a:buFont typeface="Arial" panose="020B0604020202020204" pitchFamily="34" charset="0"/>
              <a:buNone/>
              <a:defRPr sz="2000" kern="1200">
                <a:solidFill>
                  <a:schemeClr val="accent4"/>
                </a:solidFill>
                <a:latin typeface="+mn-lt"/>
                <a:ea typeface="+mn-ea"/>
                <a:cs typeface="+mn-cs"/>
              </a:defRPr>
            </a:lvl1pPr>
            <a:lvl2pPr marL="228600" indent="-228600" algn="l" defTabSz="914400" rtl="0" eaLnBrk="1" latinLnBrk="0" hangingPunct="1">
              <a:lnSpc>
                <a:spcPct val="100000"/>
              </a:lnSpc>
              <a:spcBef>
                <a:spcPts val="1200"/>
              </a:spcBef>
              <a:buClr>
                <a:schemeClr val="accent1"/>
              </a:buClr>
              <a:buFont typeface="Arial" panose="020B0604020202020204" pitchFamily="34" charset="0"/>
              <a:buChar char="●"/>
              <a:defRPr sz="2000" kern="1200">
                <a:solidFill>
                  <a:schemeClr val="accent4"/>
                </a:solidFill>
                <a:latin typeface="+mn-lt"/>
                <a:ea typeface="+mn-ea"/>
                <a:cs typeface="+mn-cs"/>
              </a:defRPr>
            </a:lvl2pPr>
            <a:lvl3pPr marL="444500" indent="-228600" algn="l" defTabSz="914400" rtl="0" eaLnBrk="1" latinLnBrk="0" hangingPunct="1">
              <a:lnSpc>
                <a:spcPct val="100000"/>
              </a:lnSpc>
              <a:spcBef>
                <a:spcPts val="800"/>
              </a:spcBef>
              <a:buClr>
                <a:schemeClr val="accent5"/>
              </a:buClr>
              <a:buFont typeface="Arial" panose="020B0604020202020204" pitchFamily="34" charset="0"/>
              <a:buChar char="●"/>
              <a:tabLst>
                <a:tab pos="539750" algn="l"/>
              </a:tabLst>
              <a:defRPr sz="1800" kern="1200">
                <a:solidFill>
                  <a:schemeClr val="accent4"/>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ru-RU" sz="1600" dirty="0"/>
              <a:t>л</a:t>
            </a:r>
            <a:r>
              <a:rPr lang="ru-RU" sz="1600" dirty="0" smtClean="0"/>
              <a:t>ьгота для</a:t>
            </a:r>
            <a:r>
              <a:rPr lang="en-US" sz="1600" dirty="0" smtClean="0"/>
              <a:t> IT-</a:t>
            </a:r>
            <a:r>
              <a:rPr lang="ru-RU" sz="1600" dirty="0" smtClean="0"/>
              <a:t>компаний введена до 2019 года ФЗ «О страховых взносах» </a:t>
            </a:r>
            <a:endParaRPr lang="ru-RU" sz="1600" dirty="0" smtClean="0"/>
          </a:p>
        </p:txBody>
      </p:sp>
      <p:sp>
        <p:nvSpPr>
          <p:cNvPr id="11" name="Объект 2"/>
          <p:cNvSpPr txBox="1">
            <a:spLocks/>
          </p:cNvSpPr>
          <p:nvPr/>
        </p:nvSpPr>
        <p:spPr>
          <a:xfrm>
            <a:off x="4215721" y="4094396"/>
            <a:ext cx="1038069" cy="375386"/>
          </a:xfrm>
          <a:prstGeom prst="rect">
            <a:avLst/>
          </a:prstGeom>
        </p:spPr>
        <p:txBody>
          <a:bodyPr vert="horz" lIns="0" tIns="0" rIns="0" bIns="0" rtlCol="0">
            <a:noAutofit/>
          </a:bodyPr>
          <a:lstStyle>
            <a:lvl1pPr marL="0" indent="0" algn="l" defTabSz="914400" rtl="0" eaLnBrk="1" latinLnBrk="0" hangingPunct="1">
              <a:lnSpc>
                <a:spcPct val="100000"/>
              </a:lnSpc>
              <a:spcBef>
                <a:spcPts val="1200"/>
              </a:spcBef>
              <a:buClr>
                <a:schemeClr val="accent1"/>
              </a:buClr>
              <a:buFont typeface="Arial" panose="020B0604020202020204" pitchFamily="34" charset="0"/>
              <a:buNone/>
              <a:defRPr sz="2000" kern="1200">
                <a:solidFill>
                  <a:schemeClr val="accent4"/>
                </a:solidFill>
                <a:latin typeface="+mn-lt"/>
                <a:ea typeface="+mn-ea"/>
                <a:cs typeface="+mn-cs"/>
              </a:defRPr>
            </a:lvl1pPr>
            <a:lvl2pPr marL="228600" indent="-228600" algn="l" defTabSz="914400" rtl="0" eaLnBrk="1" latinLnBrk="0" hangingPunct="1">
              <a:lnSpc>
                <a:spcPct val="100000"/>
              </a:lnSpc>
              <a:spcBef>
                <a:spcPts val="1200"/>
              </a:spcBef>
              <a:buClr>
                <a:schemeClr val="accent1"/>
              </a:buClr>
              <a:buFont typeface="Arial" panose="020B0604020202020204" pitchFamily="34" charset="0"/>
              <a:buChar char="●"/>
              <a:defRPr sz="2000" kern="1200">
                <a:solidFill>
                  <a:schemeClr val="accent4"/>
                </a:solidFill>
                <a:latin typeface="+mn-lt"/>
                <a:ea typeface="+mn-ea"/>
                <a:cs typeface="+mn-cs"/>
              </a:defRPr>
            </a:lvl2pPr>
            <a:lvl3pPr marL="444500" indent="-228600" algn="l" defTabSz="914400" rtl="0" eaLnBrk="1" latinLnBrk="0" hangingPunct="1">
              <a:lnSpc>
                <a:spcPct val="100000"/>
              </a:lnSpc>
              <a:spcBef>
                <a:spcPts val="800"/>
              </a:spcBef>
              <a:buClr>
                <a:schemeClr val="accent5"/>
              </a:buClr>
              <a:buFont typeface="Arial" panose="020B0604020202020204" pitchFamily="34" charset="0"/>
              <a:buChar char="●"/>
              <a:tabLst>
                <a:tab pos="539750" algn="l"/>
              </a:tabLst>
              <a:defRPr sz="1800" kern="1200">
                <a:solidFill>
                  <a:schemeClr val="accent4"/>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smtClean="0"/>
              <a:t>201</a:t>
            </a:r>
            <a:r>
              <a:rPr lang="ru-RU" sz="2400" dirty="0" smtClean="0"/>
              <a:t>7</a:t>
            </a:r>
            <a:endParaRPr lang="ru-RU" sz="2400" dirty="0" smtClean="0"/>
          </a:p>
        </p:txBody>
      </p:sp>
      <p:sp>
        <p:nvSpPr>
          <p:cNvPr id="12" name="Объект 2"/>
          <p:cNvSpPr txBox="1">
            <a:spLocks/>
          </p:cNvSpPr>
          <p:nvPr/>
        </p:nvSpPr>
        <p:spPr>
          <a:xfrm>
            <a:off x="3817443" y="2426720"/>
            <a:ext cx="1753547" cy="1177941"/>
          </a:xfrm>
          <a:prstGeom prst="rect">
            <a:avLst/>
          </a:prstGeom>
        </p:spPr>
        <p:txBody>
          <a:bodyPr vert="horz" lIns="0" tIns="0" rIns="0" bIns="0" rtlCol="0">
            <a:noAutofit/>
          </a:bodyPr>
          <a:lstStyle>
            <a:lvl1pPr marL="0" indent="0" algn="l" defTabSz="914400" rtl="0" eaLnBrk="1" latinLnBrk="0" hangingPunct="1">
              <a:lnSpc>
                <a:spcPct val="100000"/>
              </a:lnSpc>
              <a:spcBef>
                <a:spcPts val="1200"/>
              </a:spcBef>
              <a:buClr>
                <a:schemeClr val="accent1"/>
              </a:buClr>
              <a:buFont typeface="Arial" panose="020B0604020202020204" pitchFamily="34" charset="0"/>
              <a:buNone/>
              <a:defRPr sz="2000" kern="1200">
                <a:solidFill>
                  <a:schemeClr val="accent4"/>
                </a:solidFill>
                <a:latin typeface="+mn-lt"/>
                <a:ea typeface="+mn-ea"/>
                <a:cs typeface="+mn-cs"/>
              </a:defRPr>
            </a:lvl1pPr>
            <a:lvl2pPr marL="228600" indent="-228600" algn="l" defTabSz="914400" rtl="0" eaLnBrk="1" latinLnBrk="0" hangingPunct="1">
              <a:lnSpc>
                <a:spcPct val="100000"/>
              </a:lnSpc>
              <a:spcBef>
                <a:spcPts val="1200"/>
              </a:spcBef>
              <a:buClr>
                <a:schemeClr val="accent1"/>
              </a:buClr>
              <a:buFont typeface="Arial" panose="020B0604020202020204" pitchFamily="34" charset="0"/>
              <a:buChar char="●"/>
              <a:defRPr sz="2000" kern="1200">
                <a:solidFill>
                  <a:schemeClr val="accent4"/>
                </a:solidFill>
                <a:latin typeface="+mn-lt"/>
                <a:ea typeface="+mn-ea"/>
                <a:cs typeface="+mn-cs"/>
              </a:defRPr>
            </a:lvl2pPr>
            <a:lvl3pPr marL="444500" indent="-228600" algn="l" defTabSz="914400" rtl="0" eaLnBrk="1" latinLnBrk="0" hangingPunct="1">
              <a:lnSpc>
                <a:spcPct val="100000"/>
              </a:lnSpc>
              <a:spcBef>
                <a:spcPts val="800"/>
              </a:spcBef>
              <a:buClr>
                <a:schemeClr val="accent5"/>
              </a:buClr>
              <a:buFont typeface="Arial" panose="020B0604020202020204" pitchFamily="34" charset="0"/>
              <a:buChar char="●"/>
              <a:tabLst>
                <a:tab pos="539750" algn="l"/>
              </a:tabLst>
              <a:defRPr sz="1800" kern="1200">
                <a:solidFill>
                  <a:schemeClr val="accent4"/>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ru-RU" sz="1600" dirty="0" smtClean="0"/>
              <a:t>ФЗ «О страховых взносах» утратил силу, глава </a:t>
            </a:r>
            <a:r>
              <a:rPr lang="en-US" sz="1600" dirty="0" smtClean="0"/>
              <a:t>3</a:t>
            </a:r>
            <a:r>
              <a:rPr lang="ru-RU" sz="1600" dirty="0" smtClean="0"/>
              <a:t>4 НК РФ</a:t>
            </a:r>
            <a:endParaRPr lang="ru-RU" sz="1600" dirty="0" smtClean="0"/>
          </a:p>
        </p:txBody>
      </p:sp>
      <p:sp>
        <p:nvSpPr>
          <p:cNvPr id="13" name="Объект 2"/>
          <p:cNvSpPr txBox="1">
            <a:spLocks/>
          </p:cNvSpPr>
          <p:nvPr/>
        </p:nvSpPr>
        <p:spPr>
          <a:xfrm>
            <a:off x="6177670" y="3218498"/>
            <a:ext cx="1038069" cy="827773"/>
          </a:xfrm>
          <a:prstGeom prst="rect">
            <a:avLst/>
          </a:prstGeom>
        </p:spPr>
        <p:txBody>
          <a:bodyPr vert="horz" lIns="0" tIns="0" rIns="0" bIns="0" rtlCol="0">
            <a:noAutofit/>
          </a:bodyPr>
          <a:lstStyle>
            <a:lvl1pPr marL="0" indent="0" algn="l" defTabSz="914400" rtl="0" eaLnBrk="1" latinLnBrk="0" hangingPunct="1">
              <a:lnSpc>
                <a:spcPct val="100000"/>
              </a:lnSpc>
              <a:spcBef>
                <a:spcPts val="1200"/>
              </a:spcBef>
              <a:buClr>
                <a:schemeClr val="accent1"/>
              </a:buClr>
              <a:buFont typeface="Arial" panose="020B0604020202020204" pitchFamily="34" charset="0"/>
              <a:buNone/>
              <a:defRPr sz="2000" kern="1200">
                <a:solidFill>
                  <a:schemeClr val="accent4"/>
                </a:solidFill>
                <a:latin typeface="+mn-lt"/>
                <a:ea typeface="+mn-ea"/>
                <a:cs typeface="+mn-cs"/>
              </a:defRPr>
            </a:lvl1pPr>
            <a:lvl2pPr marL="228600" indent="-228600" algn="l" defTabSz="914400" rtl="0" eaLnBrk="1" latinLnBrk="0" hangingPunct="1">
              <a:lnSpc>
                <a:spcPct val="100000"/>
              </a:lnSpc>
              <a:spcBef>
                <a:spcPts val="1200"/>
              </a:spcBef>
              <a:buClr>
                <a:schemeClr val="accent1"/>
              </a:buClr>
              <a:buFont typeface="Arial" panose="020B0604020202020204" pitchFamily="34" charset="0"/>
              <a:buChar char="●"/>
              <a:defRPr sz="2000" kern="1200">
                <a:solidFill>
                  <a:schemeClr val="accent4"/>
                </a:solidFill>
                <a:latin typeface="+mn-lt"/>
                <a:ea typeface="+mn-ea"/>
                <a:cs typeface="+mn-cs"/>
              </a:defRPr>
            </a:lvl2pPr>
            <a:lvl3pPr marL="444500" indent="-228600" algn="l" defTabSz="914400" rtl="0" eaLnBrk="1" latinLnBrk="0" hangingPunct="1">
              <a:lnSpc>
                <a:spcPct val="100000"/>
              </a:lnSpc>
              <a:spcBef>
                <a:spcPts val="800"/>
              </a:spcBef>
              <a:buClr>
                <a:schemeClr val="accent5"/>
              </a:buClr>
              <a:buFont typeface="Arial" panose="020B0604020202020204" pitchFamily="34" charset="0"/>
              <a:buChar char="●"/>
              <a:tabLst>
                <a:tab pos="539750" algn="l"/>
              </a:tabLst>
              <a:defRPr sz="1800" kern="1200">
                <a:solidFill>
                  <a:schemeClr val="accent4"/>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ts val="0"/>
              </a:spcBef>
            </a:pPr>
            <a:r>
              <a:rPr lang="en-US" sz="2400" dirty="0" smtClean="0"/>
              <a:t>201</a:t>
            </a:r>
            <a:r>
              <a:rPr lang="ru-RU" sz="2400" dirty="0" smtClean="0"/>
              <a:t>7</a:t>
            </a:r>
          </a:p>
          <a:p>
            <a:pPr algn="ctr">
              <a:spcBef>
                <a:spcPts val="0"/>
              </a:spcBef>
            </a:pPr>
            <a:r>
              <a:rPr lang="ru-RU" sz="1200" dirty="0" smtClean="0"/>
              <a:t>июнь</a:t>
            </a:r>
            <a:endParaRPr lang="ru-RU" sz="1200" dirty="0" smtClean="0"/>
          </a:p>
        </p:txBody>
      </p:sp>
      <p:sp>
        <p:nvSpPr>
          <p:cNvPr id="18" name="Объект 2"/>
          <p:cNvSpPr txBox="1">
            <a:spLocks/>
          </p:cNvSpPr>
          <p:nvPr/>
        </p:nvSpPr>
        <p:spPr>
          <a:xfrm>
            <a:off x="6012436" y="4272463"/>
            <a:ext cx="1726276" cy="1017765"/>
          </a:xfrm>
          <a:prstGeom prst="rect">
            <a:avLst/>
          </a:prstGeom>
        </p:spPr>
        <p:txBody>
          <a:bodyPr vert="horz" lIns="0" tIns="0" rIns="0" bIns="0" rtlCol="0">
            <a:noAutofit/>
          </a:bodyPr>
          <a:lstStyle>
            <a:lvl1pPr marL="0" indent="0" algn="l" defTabSz="914400" rtl="0" eaLnBrk="1" latinLnBrk="0" hangingPunct="1">
              <a:lnSpc>
                <a:spcPct val="100000"/>
              </a:lnSpc>
              <a:spcBef>
                <a:spcPts val="1200"/>
              </a:spcBef>
              <a:buClr>
                <a:schemeClr val="accent1"/>
              </a:buClr>
              <a:buFont typeface="Arial" panose="020B0604020202020204" pitchFamily="34" charset="0"/>
              <a:buNone/>
              <a:defRPr sz="2000" kern="1200">
                <a:solidFill>
                  <a:schemeClr val="accent4"/>
                </a:solidFill>
                <a:latin typeface="+mn-lt"/>
                <a:ea typeface="+mn-ea"/>
                <a:cs typeface="+mn-cs"/>
              </a:defRPr>
            </a:lvl1pPr>
            <a:lvl2pPr marL="228600" indent="-228600" algn="l" defTabSz="914400" rtl="0" eaLnBrk="1" latinLnBrk="0" hangingPunct="1">
              <a:lnSpc>
                <a:spcPct val="100000"/>
              </a:lnSpc>
              <a:spcBef>
                <a:spcPts val="1200"/>
              </a:spcBef>
              <a:buClr>
                <a:schemeClr val="accent1"/>
              </a:buClr>
              <a:buFont typeface="Arial" panose="020B0604020202020204" pitchFamily="34" charset="0"/>
              <a:buChar char="●"/>
              <a:defRPr sz="2000" kern="1200">
                <a:solidFill>
                  <a:schemeClr val="accent4"/>
                </a:solidFill>
                <a:latin typeface="+mn-lt"/>
                <a:ea typeface="+mn-ea"/>
                <a:cs typeface="+mn-cs"/>
              </a:defRPr>
            </a:lvl2pPr>
            <a:lvl3pPr marL="444500" indent="-228600" algn="l" defTabSz="914400" rtl="0" eaLnBrk="1" latinLnBrk="0" hangingPunct="1">
              <a:lnSpc>
                <a:spcPct val="100000"/>
              </a:lnSpc>
              <a:spcBef>
                <a:spcPts val="800"/>
              </a:spcBef>
              <a:buClr>
                <a:schemeClr val="accent5"/>
              </a:buClr>
              <a:buFont typeface="Arial" panose="020B0604020202020204" pitchFamily="34" charset="0"/>
              <a:buChar char="●"/>
              <a:tabLst>
                <a:tab pos="539750" algn="l"/>
              </a:tabLst>
              <a:defRPr sz="1800" kern="1200">
                <a:solidFill>
                  <a:schemeClr val="accent4"/>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ru-RU" sz="1600" dirty="0"/>
              <a:t>л</a:t>
            </a:r>
            <a:r>
              <a:rPr lang="ru-RU" sz="1600" dirty="0" smtClean="0"/>
              <a:t>ьгота для</a:t>
            </a:r>
            <a:r>
              <a:rPr lang="en-US" sz="1600" dirty="0" smtClean="0"/>
              <a:t> IT-</a:t>
            </a:r>
            <a:r>
              <a:rPr lang="ru-RU" sz="1600" dirty="0" smtClean="0"/>
              <a:t>компаний продлена до 2023 года</a:t>
            </a:r>
            <a:endParaRPr lang="ru-RU" sz="1600" dirty="0" smtClean="0"/>
          </a:p>
        </p:txBody>
      </p:sp>
      <p:sp>
        <p:nvSpPr>
          <p:cNvPr id="19" name="Объект 2"/>
          <p:cNvSpPr txBox="1">
            <a:spLocks/>
          </p:cNvSpPr>
          <p:nvPr/>
        </p:nvSpPr>
        <p:spPr>
          <a:xfrm>
            <a:off x="8474899" y="4104022"/>
            <a:ext cx="1038069" cy="827773"/>
          </a:xfrm>
          <a:prstGeom prst="rect">
            <a:avLst/>
          </a:prstGeom>
        </p:spPr>
        <p:txBody>
          <a:bodyPr vert="horz" lIns="0" tIns="0" rIns="0" bIns="0" rtlCol="0">
            <a:noAutofit/>
          </a:bodyPr>
          <a:lstStyle>
            <a:lvl1pPr marL="0" indent="0" algn="l" defTabSz="914400" rtl="0" eaLnBrk="1" latinLnBrk="0" hangingPunct="1">
              <a:lnSpc>
                <a:spcPct val="100000"/>
              </a:lnSpc>
              <a:spcBef>
                <a:spcPts val="1200"/>
              </a:spcBef>
              <a:buClr>
                <a:schemeClr val="accent1"/>
              </a:buClr>
              <a:buFont typeface="Arial" panose="020B0604020202020204" pitchFamily="34" charset="0"/>
              <a:buNone/>
              <a:defRPr sz="2000" kern="1200">
                <a:solidFill>
                  <a:schemeClr val="accent4"/>
                </a:solidFill>
                <a:latin typeface="+mn-lt"/>
                <a:ea typeface="+mn-ea"/>
                <a:cs typeface="+mn-cs"/>
              </a:defRPr>
            </a:lvl1pPr>
            <a:lvl2pPr marL="228600" indent="-228600" algn="l" defTabSz="914400" rtl="0" eaLnBrk="1" latinLnBrk="0" hangingPunct="1">
              <a:lnSpc>
                <a:spcPct val="100000"/>
              </a:lnSpc>
              <a:spcBef>
                <a:spcPts val="1200"/>
              </a:spcBef>
              <a:buClr>
                <a:schemeClr val="accent1"/>
              </a:buClr>
              <a:buFont typeface="Arial" panose="020B0604020202020204" pitchFamily="34" charset="0"/>
              <a:buChar char="●"/>
              <a:defRPr sz="2000" kern="1200">
                <a:solidFill>
                  <a:schemeClr val="accent4"/>
                </a:solidFill>
                <a:latin typeface="+mn-lt"/>
                <a:ea typeface="+mn-ea"/>
                <a:cs typeface="+mn-cs"/>
              </a:defRPr>
            </a:lvl2pPr>
            <a:lvl3pPr marL="444500" indent="-228600" algn="l" defTabSz="914400" rtl="0" eaLnBrk="1" latinLnBrk="0" hangingPunct="1">
              <a:lnSpc>
                <a:spcPct val="100000"/>
              </a:lnSpc>
              <a:spcBef>
                <a:spcPts val="800"/>
              </a:spcBef>
              <a:buClr>
                <a:schemeClr val="accent5"/>
              </a:buClr>
              <a:buFont typeface="Arial" panose="020B0604020202020204" pitchFamily="34" charset="0"/>
              <a:buChar char="●"/>
              <a:tabLst>
                <a:tab pos="539750" algn="l"/>
              </a:tabLst>
              <a:defRPr sz="1800" kern="1200">
                <a:solidFill>
                  <a:schemeClr val="accent4"/>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ts val="0"/>
              </a:spcBef>
            </a:pPr>
            <a:r>
              <a:rPr lang="en-US" sz="2400" dirty="0" smtClean="0"/>
              <a:t>20</a:t>
            </a:r>
            <a:r>
              <a:rPr lang="ru-RU" sz="2400" dirty="0" smtClean="0"/>
              <a:t>20</a:t>
            </a:r>
          </a:p>
          <a:p>
            <a:pPr algn="ctr">
              <a:spcBef>
                <a:spcPts val="0"/>
              </a:spcBef>
            </a:pPr>
            <a:r>
              <a:rPr lang="ru-RU" sz="1200" dirty="0" smtClean="0"/>
              <a:t>июль</a:t>
            </a:r>
            <a:endParaRPr lang="ru-RU" sz="1200" dirty="0" smtClean="0"/>
          </a:p>
        </p:txBody>
      </p:sp>
      <p:sp>
        <p:nvSpPr>
          <p:cNvPr id="20" name="Объект 2"/>
          <p:cNvSpPr txBox="1">
            <a:spLocks/>
          </p:cNvSpPr>
          <p:nvPr/>
        </p:nvSpPr>
        <p:spPr>
          <a:xfrm>
            <a:off x="8224642" y="2614619"/>
            <a:ext cx="1726276" cy="1017765"/>
          </a:xfrm>
          <a:prstGeom prst="rect">
            <a:avLst/>
          </a:prstGeom>
        </p:spPr>
        <p:txBody>
          <a:bodyPr vert="horz" lIns="0" tIns="0" rIns="0" bIns="0" rtlCol="0">
            <a:noAutofit/>
          </a:bodyPr>
          <a:lstStyle>
            <a:lvl1pPr marL="0" indent="0" algn="l" defTabSz="914400" rtl="0" eaLnBrk="1" latinLnBrk="0" hangingPunct="1">
              <a:lnSpc>
                <a:spcPct val="100000"/>
              </a:lnSpc>
              <a:spcBef>
                <a:spcPts val="1200"/>
              </a:spcBef>
              <a:buClr>
                <a:schemeClr val="accent1"/>
              </a:buClr>
              <a:buFont typeface="Arial" panose="020B0604020202020204" pitchFamily="34" charset="0"/>
              <a:buNone/>
              <a:defRPr sz="2000" kern="1200">
                <a:solidFill>
                  <a:schemeClr val="accent4"/>
                </a:solidFill>
                <a:latin typeface="+mn-lt"/>
                <a:ea typeface="+mn-ea"/>
                <a:cs typeface="+mn-cs"/>
              </a:defRPr>
            </a:lvl1pPr>
            <a:lvl2pPr marL="228600" indent="-228600" algn="l" defTabSz="914400" rtl="0" eaLnBrk="1" latinLnBrk="0" hangingPunct="1">
              <a:lnSpc>
                <a:spcPct val="100000"/>
              </a:lnSpc>
              <a:spcBef>
                <a:spcPts val="1200"/>
              </a:spcBef>
              <a:buClr>
                <a:schemeClr val="accent1"/>
              </a:buClr>
              <a:buFont typeface="Arial" panose="020B0604020202020204" pitchFamily="34" charset="0"/>
              <a:buChar char="●"/>
              <a:defRPr sz="2000" kern="1200">
                <a:solidFill>
                  <a:schemeClr val="accent4"/>
                </a:solidFill>
                <a:latin typeface="+mn-lt"/>
                <a:ea typeface="+mn-ea"/>
                <a:cs typeface="+mn-cs"/>
              </a:defRPr>
            </a:lvl2pPr>
            <a:lvl3pPr marL="444500" indent="-228600" algn="l" defTabSz="914400" rtl="0" eaLnBrk="1" latinLnBrk="0" hangingPunct="1">
              <a:lnSpc>
                <a:spcPct val="100000"/>
              </a:lnSpc>
              <a:spcBef>
                <a:spcPts val="800"/>
              </a:spcBef>
              <a:buClr>
                <a:schemeClr val="accent5"/>
              </a:buClr>
              <a:buFont typeface="Arial" panose="020B0604020202020204" pitchFamily="34" charset="0"/>
              <a:buChar char="●"/>
              <a:tabLst>
                <a:tab pos="539750" algn="l"/>
              </a:tabLst>
              <a:defRPr sz="1800" kern="1200">
                <a:solidFill>
                  <a:schemeClr val="accent4"/>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ru-RU" sz="1600" dirty="0"/>
              <a:t>о</a:t>
            </a:r>
            <a:r>
              <a:rPr lang="ru-RU" sz="1600" dirty="0" smtClean="0"/>
              <a:t>свобождение от страховых взносов до конца 2021 г.</a:t>
            </a:r>
            <a:endParaRPr lang="ru-RU" sz="1600" dirty="0" smtClean="0"/>
          </a:p>
        </p:txBody>
      </p:sp>
      <p:sp>
        <p:nvSpPr>
          <p:cNvPr id="21" name="Объект 2"/>
          <p:cNvSpPr txBox="1">
            <a:spLocks/>
          </p:cNvSpPr>
          <p:nvPr/>
        </p:nvSpPr>
        <p:spPr>
          <a:xfrm>
            <a:off x="10508902" y="3190774"/>
            <a:ext cx="1038069" cy="827773"/>
          </a:xfrm>
          <a:prstGeom prst="rect">
            <a:avLst/>
          </a:prstGeom>
        </p:spPr>
        <p:txBody>
          <a:bodyPr vert="horz" lIns="0" tIns="0" rIns="0" bIns="0" rtlCol="0">
            <a:noAutofit/>
          </a:bodyPr>
          <a:lstStyle>
            <a:lvl1pPr marL="0" indent="0" algn="l" defTabSz="914400" rtl="0" eaLnBrk="1" latinLnBrk="0" hangingPunct="1">
              <a:lnSpc>
                <a:spcPct val="100000"/>
              </a:lnSpc>
              <a:spcBef>
                <a:spcPts val="1200"/>
              </a:spcBef>
              <a:buClr>
                <a:schemeClr val="accent1"/>
              </a:buClr>
              <a:buFont typeface="Arial" panose="020B0604020202020204" pitchFamily="34" charset="0"/>
              <a:buNone/>
              <a:defRPr sz="2000" kern="1200">
                <a:solidFill>
                  <a:schemeClr val="accent4"/>
                </a:solidFill>
                <a:latin typeface="+mn-lt"/>
                <a:ea typeface="+mn-ea"/>
                <a:cs typeface="+mn-cs"/>
              </a:defRPr>
            </a:lvl1pPr>
            <a:lvl2pPr marL="228600" indent="-228600" algn="l" defTabSz="914400" rtl="0" eaLnBrk="1" latinLnBrk="0" hangingPunct="1">
              <a:lnSpc>
                <a:spcPct val="100000"/>
              </a:lnSpc>
              <a:spcBef>
                <a:spcPts val="1200"/>
              </a:spcBef>
              <a:buClr>
                <a:schemeClr val="accent1"/>
              </a:buClr>
              <a:buFont typeface="Arial" panose="020B0604020202020204" pitchFamily="34" charset="0"/>
              <a:buChar char="●"/>
              <a:defRPr sz="2000" kern="1200">
                <a:solidFill>
                  <a:schemeClr val="accent4"/>
                </a:solidFill>
                <a:latin typeface="+mn-lt"/>
                <a:ea typeface="+mn-ea"/>
                <a:cs typeface="+mn-cs"/>
              </a:defRPr>
            </a:lvl2pPr>
            <a:lvl3pPr marL="444500" indent="-228600" algn="l" defTabSz="914400" rtl="0" eaLnBrk="1" latinLnBrk="0" hangingPunct="1">
              <a:lnSpc>
                <a:spcPct val="100000"/>
              </a:lnSpc>
              <a:spcBef>
                <a:spcPts val="800"/>
              </a:spcBef>
              <a:buClr>
                <a:schemeClr val="accent5"/>
              </a:buClr>
              <a:buFont typeface="Arial" panose="020B0604020202020204" pitchFamily="34" charset="0"/>
              <a:buChar char="●"/>
              <a:tabLst>
                <a:tab pos="539750" algn="l"/>
              </a:tabLst>
              <a:defRPr sz="1800" kern="1200">
                <a:solidFill>
                  <a:schemeClr val="accent4"/>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ts val="0"/>
              </a:spcBef>
            </a:pPr>
            <a:r>
              <a:rPr lang="en-US" sz="2400" dirty="0" smtClean="0"/>
              <a:t>20</a:t>
            </a:r>
            <a:r>
              <a:rPr lang="ru-RU" sz="2400" dirty="0" smtClean="0"/>
              <a:t>21</a:t>
            </a:r>
          </a:p>
          <a:p>
            <a:pPr algn="ctr">
              <a:spcBef>
                <a:spcPts val="0"/>
              </a:spcBef>
            </a:pPr>
            <a:r>
              <a:rPr lang="ru-RU" sz="1200" dirty="0" smtClean="0"/>
              <a:t>январь</a:t>
            </a:r>
            <a:endParaRPr lang="ru-RU" sz="1200" dirty="0" smtClean="0"/>
          </a:p>
        </p:txBody>
      </p:sp>
      <p:sp>
        <p:nvSpPr>
          <p:cNvPr id="22" name="Объект 2"/>
          <p:cNvSpPr txBox="1">
            <a:spLocks/>
          </p:cNvSpPr>
          <p:nvPr/>
        </p:nvSpPr>
        <p:spPr>
          <a:xfrm>
            <a:off x="10326198" y="4272463"/>
            <a:ext cx="1580253" cy="1017765"/>
          </a:xfrm>
          <a:prstGeom prst="rect">
            <a:avLst/>
          </a:prstGeom>
        </p:spPr>
        <p:txBody>
          <a:bodyPr vert="horz" lIns="0" tIns="0" rIns="0" bIns="0" rtlCol="0">
            <a:noAutofit/>
          </a:bodyPr>
          <a:lstStyle>
            <a:lvl1pPr marL="0" indent="0" algn="l" defTabSz="914400" rtl="0" eaLnBrk="1" latinLnBrk="0" hangingPunct="1">
              <a:lnSpc>
                <a:spcPct val="100000"/>
              </a:lnSpc>
              <a:spcBef>
                <a:spcPts val="1200"/>
              </a:spcBef>
              <a:buClr>
                <a:schemeClr val="accent1"/>
              </a:buClr>
              <a:buFont typeface="Arial" panose="020B0604020202020204" pitchFamily="34" charset="0"/>
              <a:buNone/>
              <a:defRPr sz="2000" kern="1200">
                <a:solidFill>
                  <a:schemeClr val="accent4"/>
                </a:solidFill>
                <a:latin typeface="+mn-lt"/>
                <a:ea typeface="+mn-ea"/>
                <a:cs typeface="+mn-cs"/>
              </a:defRPr>
            </a:lvl1pPr>
            <a:lvl2pPr marL="228600" indent="-228600" algn="l" defTabSz="914400" rtl="0" eaLnBrk="1" latinLnBrk="0" hangingPunct="1">
              <a:lnSpc>
                <a:spcPct val="100000"/>
              </a:lnSpc>
              <a:spcBef>
                <a:spcPts val="1200"/>
              </a:spcBef>
              <a:buClr>
                <a:schemeClr val="accent1"/>
              </a:buClr>
              <a:buFont typeface="Arial" panose="020B0604020202020204" pitchFamily="34" charset="0"/>
              <a:buChar char="●"/>
              <a:defRPr sz="2000" kern="1200">
                <a:solidFill>
                  <a:schemeClr val="accent4"/>
                </a:solidFill>
                <a:latin typeface="+mn-lt"/>
                <a:ea typeface="+mn-ea"/>
                <a:cs typeface="+mn-cs"/>
              </a:defRPr>
            </a:lvl2pPr>
            <a:lvl3pPr marL="444500" indent="-228600" algn="l" defTabSz="914400" rtl="0" eaLnBrk="1" latinLnBrk="0" hangingPunct="1">
              <a:lnSpc>
                <a:spcPct val="100000"/>
              </a:lnSpc>
              <a:spcBef>
                <a:spcPts val="800"/>
              </a:spcBef>
              <a:buClr>
                <a:schemeClr val="accent5"/>
              </a:buClr>
              <a:buFont typeface="Arial" panose="020B0604020202020204" pitchFamily="34" charset="0"/>
              <a:buChar char="●"/>
              <a:tabLst>
                <a:tab pos="539750" algn="l"/>
              </a:tabLst>
              <a:defRPr sz="1800" kern="1200">
                <a:solidFill>
                  <a:schemeClr val="accent4"/>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ru-RU" sz="1600" dirty="0"/>
              <a:t>с</a:t>
            </a:r>
            <a:r>
              <a:rPr lang="ru-RU" sz="1600" dirty="0" smtClean="0"/>
              <a:t>нижение страховых взносов с 2022 г. до 7,6% бессрочно</a:t>
            </a:r>
            <a:endParaRPr lang="ru-RU" sz="1600" dirty="0" smtClean="0"/>
          </a:p>
        </p:txBody>
      </p:sp>
    </p:spTree>
    <p:extLst>
      <p:ext uri="{BB962C8B-B14F-4D97-AF65-F5344CB8AC3E}">
        <p14:creationId xmlns:p14="http://schemas.microsoft.com/office/powerpoint/2010/main" val="32300875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Размеры страховых взносов</a:t>
            </a:r>
            <a:endParaRPr lang="ru-RU" dirty="0"/>
          </a:p>
        </p:txBody>
      </p:sp>
      <p:sp>
        <p:nvSpPr>
          <p:cNvPr id="4" name="Объект 2"/>
          <p:cNvSpPr txBox="1">
            <a:spLocks/>
          </p:cNvSpPr>
          <p:nvPr/>
        </p:nvSpPr>
        <p:spPr>
          <a:xfrm>
            <a:off x="720724" y="5863923"/>
            <a:ext cx="10769312" cy="556127"/>
          </a:xfrm>
          <a:prstGeom prst="rect">
            <a:avLst/>
          </a:prstGeom>
        </p:spPr>
        <p:txBody>
          <a:bodyPr vert="horz" lIns="0" tIns="0" rIns="0" bIns="0" rtlCol="0">
            <a:normAutofit lnSpcReduction="10000"/>
          </a:bodyPr>
          <a:lstStyle>
            <a:lvl1pPr marL="0" indent="0" algn="l" defTabSz="914400" rtl="0" eaLnBrk="1" latinLnBrk="0" hangingPunct="1">
              <a:lnSpc>
                <a:spcPct val="100000"/>
              </a:lnSpc>
              <a:spcBef>
                <a:spcPts val="1200"/>
              </a:spcBef>
              <a:buClr>
                <a:schemeClr val="accent1"/>
              </a:buClr>
              <a:buFont typeface="Arial" panose="020B0604020202020204" pitchFamily="34" charset="0"/>
              <a:buNone/>
              <a:defRPr sz="2000" kern="1200">
                <a:solidFill>
                  <a:schemeClr val="accent4"/>
                </a:solidFill>
                <a:latin typeface="+mn-lt"/>
                <a:ea typeface="+mn-ea"/>
                <a:cs typeface="+mn-cs"/>
              </a:defRPr>
            </a:lvl1pPr>
            <a:lvl2pPr marL="228600" indent="-228600" algn="l" defTabSz="914400" rtl="0" eaLnBrk="1" latinLnBrk="0" hangingPunct="1">
              <a:lnSpc>
                <a:spcPct val="100000"/>
              </a:lnSpc>
              <a:spcBef>
                <a:spcPts val="1200"/>
              </a:spcBef>
              <a:buClr>
                <a:schemeClr val="accent1"/>
              </a:buClr>
              <a:buFont typeface="Arial" panose="020B0604020202020204" pitchFamily="34" charset="0"/>
              <a:buChar char="●"/>
              <a:defRPr sz="2000" kern="1200">
                <a:solidFill>
                  <a:schemeClr val="accent4"/>
                </a:solidFill>
                <a:latin typeface="+mn-lt"/>
                <a:ea typeface="+mn-ea"/>
                <a:cs typeface="+mn-cs"/>
              </a:defRPr>
            </a:lvl2pPr>
            <a:lvl3pPr marL="444500" indent="-228600" algn="l" defTabSz="914400" rtl="0" eaLnBrk="1" latinLnBrk="0" hangingPunct="1">
              <a:lnSpc>
                <a:spcPct val="100000"/>
              </a:lnSpc>
              <a:spcBef>
                <a:spcPts val="800"/>
              </a:spcBef>
              <a:buClr>
                <a:schemeClr val="accent5"/>
              </a:buClr>
              <a:buFont typeface="Arial" panose="020B0604020202020204" pitchFamily="34" charset="0"/>
              <a:buChar char="●"/>
              <a:tabLst>
                <a:tab pos="539750" algn="l"/>
              </a:tabLst>
              <a:defRPr sz="1800" kern="1200">
                <a:solidFill>
                  <a:schemeClr val="accent4"/>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ru-RU" dirty="0" smtClean="0">
                <a:solidFill>
                  <a:srgbClr val="9C2498"/>
                </a:solidFill>
              </a:rPr>
              <a:t>Пример</a:t>
            </a:r>
            <a:r>
              <a:rPr lang="ru-RU" dirty="0">
                <a:solidFill>
                  <a:srgbClr val="9C2498"/>
                </a:solidFill>
              </a:rPr>
              <a:t>:</a:t>
            </a:r>
            <a:r>
              <a:rPr lang="ru-RU" dirty="0"/>
              <a:t> </a:t>
            </a:r>
            <a:r>
              <a:rPr lang="ru-RU" dirty="0" smtClean="0"/>
              <a:t>работник </a:t>
            </a:r>
            <a:r>
              <a:rPr lang="ru-RU" dirty="0"/>
              <a:t>с зарплатой в 100 000 руб. обходится обычной компании в 130 000 руб., а IT компании в 114 000 руб.</a:t>
            </a:r>
          </a:p>
          <a:p>
            <a:endParaRPr lang="ru-RU" dirty="0" smtClean="0"/>
          </a:p>
        </p:txBody>
      </p:sp>
      <p:graphicFrame>
        <p:nvGraphicFramePr>
          <p:cNvPr id="8" name="Таблица 7"/>
          <p:cNvGraphicFramePr>
            <a:graphicFrameLocks noGrp="1"/>
          </p:cNvGraphicFramePr>
          <p:nvPr>
            <p:extLst>
              <p:ext uri="{D42A27DB-BD31-4B8C-83A1-F6EECF244321}">
                <p14:modId xmlns:p14="http://schemas.microsoft.com/office/powerpoint/2010/main" val="1966932143"/>
              </p:ext>
            </p:extLst>
          </p:nvPr>
        </p:nvGraphicFramePr>
        <p:xfrm>
          <a:off x="720724" y="1556792"/>
          <a:ext cx="10769312" cy="3796784"/>
        </p:xfrm>
        <a:graphic>
          <a:graphicData uri="http://schemas.openxmlformats.org/drawingml/2006/table">
            <a:tbl>
              <a:tblPr firstRow="1" bandRow="1">
                <a:tableStyleId>{5C22544A-7EE6-4342-B048-85BDC9FD1C3A}</a:tableStyleId>
              </a:tblPr>
              <a:tblGrid>
                <a:gridCol w="2532615">
                  <a:extLst>
                    <a:ext uri="{9D8B030D-6E8A-4147-A177-3AD203B41FA5}">
                      <a16:colId xmlns:a16="http://schemas.microsoft.com/office/drawing/2014/main" val="646436306"/>
                    </a:ext>
                  </a:extLst>
                </a:gridCol>
                <a:gridCol w="2069432">
                  <a:extLst>
                    <a:ext uri="{9D8B030D-6E8A-4147-A177-3AD203B41FA5}">
                      <a16:colId xmlns:a16="http://schemas.microsoft.com/office/drawing/2014/main" val="1155262994"/>
                    </a:ext>
                  </a:extLst>
                </a:gridCol>
                <a:gridCol w="2069431">
                  <a:extLst>
                    <a:ext uri="{9D8B030D-6E8A-4147-A177-3AD203B41FA5}">
                      <a16:colId xmlns:a16="http://schemas.microsoft.com/office/drawing/2014/main" val="3972202108"/>
                    </a:ext>
                  </a:extLst>
                </a:gridCol>
                <a:gridCol w="1982804">
                  <a:extLst>
                    <a:ext uri="{9D8B030D-6E8A-4147-A177-3AD203B41FA5}">
                      <a16:colId xmlns:a16="http://schemas.microsoft.com/office/drawing/2014/main" val="2969048247"/>
                    </a:ext>
                  </a:extLst>
                </a:gridCol>
                <a:gridCol w="2115030">
                  <a:extLst>
                    <a:ext uri="{9D8B030D-6E8A-4147-A177-3AD203B41FA5}">
                      <a16:colId xmlns:a16="http://schemas.microsoft.com/office/drawing/2014/main" val="3987389868"/>
                    </a:ext>
                  </a:extLst>
                </a:gridCol>
              </a:tblGrid>
              <a:tr h="652016">
                <a:tc>
                  <a:txBody>
                    <a:bodyPr/>
                    <a:lstStyle/>
                    <a:p>
                      <a:pPr algn="ctr"/>
                      <a:r>
                        <a:rPr lang="ru-RU" dirty="0" smtClean="0"/>
                        <a:t>Страховые взносы</a:t>
                      </a:r>
                      <a:endParaRPr lang="ru-RU" dirty="0"/>
                    </a:p>
                  </a:txBody>
                  <a:tcPr/>
                </a:tc>
                <a:tc>
                  <a:txBody>
                    <a:bodyPr/>
                    <a:lstStyle/>
                    <a:p>
                      <a:pPr algn="ctr"/>
                      <a:r>
                        <a:rPr lang="ru-RU" dirty="0" smtClean="0"/>
                        <a:t>Обычная компания</a:t>
                      </a:r>
                    </a:p>
                    <a:p>
                      <a:pPr algn="ctr"/>
                      <a:r>
                        <a:rPr lang="ru-RU" dirty="0" smtClean="0"/>
                        <a:t>(</a:t>
                      </a:r>
                      <a:r>
                        <a:rPr lang="ru-RU" dirty="0" smtClean="0"/>
                        <a:t>2020 </a:t>
                      </a:r>
                      <a:r>
                        <a:rPr lang="ru-RU" dirty="0" smtClean="0"/>
                        <a:t>год)</a:t>
                      </a:r>
                      <a:endParaRPr lang="ru-RU" dirty="0"/>
                    </a:p>
                  </a:txBody>
                  <a:tcPr/>
                </a:tc>
                <a:tc>
                  <a:txBody>
                    <a:bodyPr/>
                    <a:lstStyle/>
                    <a:p>
                      <a:pPr algn="ctr"/>
                      <a:r>
                        <a:rPr lang="ru-RU" dirty="0" smtClean="0"/>
                        <a:t>Компания</a:t>
                      </a:r>
                      <a:r>
                        <a:rPr lang="ru-RU" baseline="0" dirty="0" smtClean="0"/>
                        <a:t> МСП (МРОТ – 12 130)</a:t>
                      </a:r>
                      <a:endParaRPr lang="ru-RU"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dirty="0" smtClean="0"/>
                        <a:t>Компания</a:t>
                      </a:r>
                      <a:r>
                        <a:rPr lang="ru-RU" baseline="0" dirty="0" smtClean="0"/>
                        <a:t> МСП (свыше МРОТ – 12 130)</a:t>
                      </a:r>
                      <a:endParaRPr lang="ru-RU" dirty="0" smtClean="0"/>
                    </a:p>
                  </a:txBody>
                  <a:tcPr/>
                </a:tc>
                <a:tc>
                  <a:txBody>
                    <a:bodyPr/>
                    <a:lstStyle/>
                    <a:p>
                      <a:pPr algn="ctr"/>
                      <a:r>
                        <a:rPr lang="en-US" dirty="0" smtClean="0"/>
                        <a:t>IT</a:t>
                      </a:r>
                      <a:r>
                        <a:rPr lang="ru-RU" dirty="0" smtClean="0"/>
                        <a:t> компания </a:t>
                      </a:r>
                      <a:r>
                        <a:rPr lang="ru-RU" dirty="0" smtClean="0"/>
                        <a:t>(2020 год</a:t>
                      </a:r>
                      <a:r>
                        <a:rPr lang="ru-RU" baseline="0" dirty="0" smtClean="0"/>
                        <a:t>)</a:t>
                      </a:r>
                      <a:endParaRPr lang="ru-RU" dirty="0"/>
                    </a:p>
                  </a:txBody>
                  <a:tcPr/>
                </a:tc>
                <a:extLst>
                  <a:ext uri="{0D108BD9-81ED-4DB2-BD59-A6C34878D82A}">
                    <a16:rowId xmlns:a16="http://schemas.microsoft.com/office/drawing/2014/main" val="2874436921"/>
                  </a:ext>
                </a:extLst>
              </a:tr>
              <a:tr h="652016">
                <a:tc>
                  <a:txBody>
                    <a:bodyPr/>
                    <a:lstStyle/>
                    <a:p>
                      <a:r>
                        <a:rPr lang="ru-RU" dirty="0" smtClean="0">
                          <a:solidFill>
                            <a:srgbClr val="494F55"/>
                          </a:solidFill>
                        </a:rPr>
                        <a:t>Пенсионное страхование</a:t>
                      </a:r>
                      <a:endParaRPr lang="ru-RU" dirty="0">
                        <a:solidFill>
                          <a:srgbClr val="494F55"/>
                        </a:solidFill>
                      </a:endParaRPr>
                    </a:p>
                  </a:txBody>
                  <a:tcPr/>
                </a:tc>
                <a:tc>
                  <a:txBody>
                    <a:bodyPr/>
                    <a:lstStyle/>
                    <a:p>
                      <a:pPr algn="ctr"/>
                      <a:r>
                        <a:rPr lang="ru-RU" dirty="0" smtClean="0">
                          <a:solidFill>
                            <a:srgbClr val="494F55"/>
                          </a:solidFill>
                        </a:rPr>
                        <a:t>22%</a:t>
                      </a:r>
                      <a:endParaRPr lang="ru-RU" dirty="0">
                        <a:solidFill>
                          <a:srgbClr val="494F55"/>
                        </a:solidFill>
                      </a:endParaRPr>
                    </a:p>
                  </a:txBody>
                  <a:tcPr/>
                </a:tc>
                <a:tc>
                  <a:txBody>
                    <a:bodyPr/>
                    <a:lstStyle/>
                    <a:p>
                      <a:pPr algn="ctr"/>
                      <a:r>
                        <a:rPr lang="ru-RU" dirty="0" smtClean="0">
                          <a:solidFill>
                            <a:srgbClr val="494F55"/>
                          </a:solidFill>
                        </a:rPr>
                        <a:t>22%</a:t>
                      </a:r>
                      <a:endParaRPr lang="ru-RU" dirty="0">
                        <a:solidFill>
                          <a:srgbClr val="494F55"/>
                        </a:solidFill>
                      </a:endParaRPr>
                    </a:p>
                  </a:txBody>
                  <a:tcPr/>
                </a:tc>
                <a:tc>
                  <a:txBody>
                    <a:bodyPr/>
                    <a:lstStyle/>
                    <a:p>
                      <a:pPr algn="ctr"/>
                      <a:r>
                        <a:rPr lang="ru-RU" dirty="0" smtClean="0">
                          <a:solidFill>
                            <a:srgbClr val="494F55"/>
                          </a:solidFill>
                        </a:rPr>
                        <a:t>10%</a:t>
                      </a:r>
                      <a:endParaRPr lang="ru-RU" dirty="0">
                        <a:solidFill>
                          <a:srgbClr val="494F55"/>
                        </a:solidFill>
                      </a:endParaRPr>
                    </a:p>
                  </a:txBody>
                  <a:tcPr/>
                </a:tc>
                <a:tc>
                  <a:txBody>
                    <a:bodyPr/>
                    <a:lstStyle/>
                    <a:p>
                      <a:pPr algn="ctr"/>
                      <a:r>
                        <a:rPr lang="ru-RU" dirty="0" smtClean="0">
                          <a:solidFill>
                            <a:srgbClr val="494F55"/>
                          </a:solidFill>
                        </a:rPr>
                        <a:t>8%</a:t>
                      </a:r>
                      <a:endParaRPr lang="ru-RU" dirty="0">
                        <a:solidFill>
                          <a:srgbClr val="494F55"/>
                        </a:solidFill>
                      </a:endParaRPr>
                    </a:p>
                  </a:txBody>
                  <a:tcPr/>
                </a:tc>
                <a:extLst>
                  <a:ext uri="{0D108BD9-81ED-4DB2-BD59-A6C34878D82A}">
                    <a16:rowId xmlns:a16="http://schemas.microsoft.com/office/drawing/2014/main" val="1551129906"/>
                  </a:ext>
                </a:extLst>
              </a:tr>
              <a:tr h="652016">
                <a:tc>
                  <a:txBody>
                    <a:bodyPr/>
                    <a:lstStyle/>
                    <a:p>
                      <a:r>
                        <a:rPr lang="ru-RU" dirty="0" smtClean="0">
                          <a:solidFill>
                            <a:srgbClr val="494F55"/>
                          </a:solidFill>
                        </a:rPr>
                        <a:t>Медицинское</a:t>
                      </a:r>
                      <a:r>
                        <a:rPr lang="ru-RU" baseline="0" dirty="0" smtClean="0">
                          <a:solidFill>
                            <a:srgbClr val="494F55"/>
                          </a:solidFill>
                        </a:rPr>
                        <a:t> страхование</a:t>
                      </a:r>
                      <a:endParaRPr lang="ru-RU" dirty="0">
                        <a:solidFill>
                          <a:srgbClr val="494F55"/>
                        </a:solidFill>
                      </a:endParaRPr>
                    </a:p>
                  </a:txBody>
                  <a:tcPr/>
                </a:tc>
                <a:tc>
                  <a:txBody>
                    <a:bodyPr/>
                    <a:lstStyle/>
                    <a:p>
                      <a:pPr algn="ctr"/>
                      <a:r>
                        <a:rPr lang="ru-RU" dirty="0" smtClean="0">
                          <a:solidFill>
                            <a:srgbClr val="494F55"/>
                          </a:solidFill>
                        </a:rPr>
                        <a:t>5,1%</a:t>
                      </a:r>
                      <a:endParaRPr lang="ru-RU" dirty="0">
                        <a:solidFill>
                          <a:srgbClr val="494F55"/>
                        </a:solidFill>
                      </a:endParaRPr>
                    </a:p>
                  </a:txBody>
                  <a:tcPr/>
                </a:tc>
                <a:tc>
                  <a:txBody>
                    <a:bodyPr/>
                    <a:lstStyle/>
                    <a:p>
                      <a:pPr algn="ctr"/>
                      <a:r>
                        <a:rPr lang="ru-RU" dirty="0" smtClean="0">
                          <a:solidFill>
                            <a:srgbClr val="494F55"/>
                          </a:solidFill>
                        </a:rPr>
                        <a:t>5,1%</a:t>
                      </a:r>
                      <a:endParaRPr lang="ru-RU" dirty="0">
                        <a:solidFill>
                          <a:srgbClr val="494F55"/>
                        </a:solidFill>
                      </a:endParaRPr>
                    </a:p>
                  </a:txBody>
                  <a:tcPr/>
                </a:tc>
                <a:tc>
                  <a:txBody>
                    <a:bodyPr/>
                    <a:lstStyle/>
                    <a:p>
                      <a:pPr algn="ctr"/>
                      <a:r>
                        <a:rPr lang="ru-RU" dirty="0" smtClean="0">
                          <a:solidFill>
                            <a:srgbClr val="494F55"/>
                          </a:solidFill>
                        </a:rPr>
                        <a:t>5%</a:t>
                      </a:r>
                      <a:endParaRPr lang="ru-RU" dirty="0">
                        <a:solidFill>
                          <a:srgbClr val="494F55"/>
                        </a:solidFill>
                      </a:endParaRPr>
                    </a:p>
                  </a:txBody>
                  <a:tcPr/>
                </a:tc>
                <a:tc>
                  <a:txBody>
                    <a:bodyPr/>
                    <a:lstStyle/>
                    <a:p>
                      <a:pPr algn="ctr"/>
                      <a:r>
                        <a:rPr lang="ru-RU" dirty="0" smtClean="0">
                          <a:solidFill>
                            <a:srgbClr val="494F55"/>
                          </a:solidFill>
                        </a:rPr>
                        <a:t>4%</a:t>
                      </a:r>
                      <a:endParaRPr lang="ru-RU" dirty="0">
                        <a:solidFill>
                          <a:srgbClr val="494F55"/>
                        </a:solidFill>
                      </a:endParaRPr>
                    </a:p>
                  </a:txBody>
                  <a:tcPr/>
                </a:tc>
                <a:extLst>
                  <a:ext uri="{0D108BD9-81ED-4DB2-BD59-A6C34878D82A}">
                    <a16:rowId xmlns:a16="http://schemas.microsoft.com/office/drawing/2014/main" val="3364030477"/>
                  </a:ext>
                </a:extLst>
              </a:tr>
              <a:tr h="652016">
                <a:tc>
                  <a:txBody>
                    <a:bodyPr/>
                    <a:lstStyle/>
                    <a:p>
                      <a:r>
                        <a:rPr lang="ru-RU" dirty="0" smtClean="0">
                          <a:solidFill>
                            <a:srgbClr val="494F55"/>
                          </a:solidFill>
                        </a:rPr>
                        <a:t>Социальное страхование </a:t>
                      </a:r>
                      <a:endParaRPr lang="ru-RU" dirty="0">
                        <a:solidFill>
                          <a:srgbClr val="494F55"/>
                        </a:solidFill>
                      </a:endParaRPr>
                    </a:p>
                  </a:txBody>
                  <a:tcPr/>
                </a:tc>
                <a:tc>
                  <a:txBody>
                    <a:bodyPr/>
                    <a:lstStyle/>
                    <a:p>
                      <a:pPr algn="ctr"/>
                      <a:r>
                        <a:rPr lang="ru-RU" dirty="0" smtClean="0">
                          <a:solidFill>
                            <a:srgbClr val="494F55"/>
                          </a:solidFill>
                        </a:rPr>
                        <a:t>2,9%</a:t>
                      </a:r>
                      <a:endParaRPr lang="ru-RU" dirty="0">
                        <a:solidFill>
                          <a:srgbClr val="494F55"/>
                        </a:solidFill>
                      </a:endParaRPr>
                    </a:p>
                  </a:txBody>
                  <a:tcPr/>
                </a:tc>
                <a:tc>
                  <a:txBody>
                    <a:bodyPr/>
                    <a:lstStyle/>
                    <a:p>
                      <a:pPr algn="ctr"/>
                      <a:r>
                        <a:rPr lang="ru-RU" dirty="0" smtClean="0">
                          <a:solidFill>
                            <a:srgbClr val="494F55"/>
                          </a:solidFill>
                        </a:rPr>
                        <a:t>2,9%</a:t>
                      </a:r>
                      <a:endParaRPr lang="ru-RU" dirty="0">
                        <a:solidFill>
                          <a:srgbClr val="494F55"/>
                        </a:solidFill>
                      </a:endParaRPr>
                    </a:p>
                  </a:txBody>
                  <a:tcPr/>
                </a:tc>
                <a:tc>
                  <a:txBody>
                    <a:bodyPr/>
                    <a:lstStyle/>
                    <a:p>
                      <a:pPr algn="ctr"/>
                      <a:r>
                        <a:rPr lang="ru-RU" dirty="0" smtClean="0">
                          <a:solidFill>
                            <a:srgbClr val="494F55"/>
                          </a:solidFill>
                        </a:rPr>
                        <a:t>0%</a:t>
                      </a:r>
                      <a:endParaRPr lang="ru-RU" dirty="0">
                        <a:solidFill>
                          <a:srgbClr val="494F55"/>
                        </a:solidFill>
                      </a:endParaRPr>
                    </a:p>
                  </a:txBody>
                  <a:tcPr/>
                </a:tc>
                <a:tc>
                  <a:txBody>
                    <a:bodyPr/>
                    <a:lstStyle/>
                    <a:p>
                      <a:pPr algn="ctr"/>
                      <a:r>
                        <a:rPr lang="ru-RU" dirty="0" smtClean="0">
                          <a:solidFill>
                            <a:srgbClr val="494F55"/>
                          </a:solidFill>
                        </a:rPr>
                        <a:t>2%</a:t>
                      </a:r>
                      <a:endParaRPr lang="ru-RU" dirty="0">
                        <a:solidFill>
                          <a:srgbClr val="494F55"/>
                        </a:solidFill>
                      </a:endParaRPr>
                    </a:p>
                  </a:txBody>
                  <a:tcPr/>
                </a:tc>
                <a:extLst>
                  <a:ext uri="{0D108BD9-81ED-4DB2-BD59-A6C34878D82A}">
                    <a16:rowId xmlns:a16="http://schemas.microsoft.com/office/drawing/2014/main" val="841595661"/>
                  </a:ext>
                </a:extLst>
              </a:tr>
              <a:tr h="652016">
                <a:tc>
                  <a:txBody>
                    <a:bodyPr/>
                    <a:lstStyle/>
                    <a:p>
                      <a:r>
                        <a:rPr lang="ru-RU" b="1" dirty="0" smtClean="0">
                          <a:solidFill>
                            <a:srgbClr val="494F55"/>
                          </a:solidFill>
                        </a:rPr>
                        <a:t>Всего</a:t>
                      </a:r>
                      <a:endParaRPr lang="ru-RU" b="1" dirty="0">
                        <a:solidFill>
                          <a:srgbClr val="494F55"/>
                        </a:solidFill>
                      </a:endParaRPr>
                    </a:p>
                  </a:txBody>
                  <a:tcPr/>
                </a:tc>
                <a:tc>
                  <a:txBody>
                    <a:bodyPr/>
                    <a:lstStyle/>
                    <a:p>
                      <a:pPr algn="ctr"/>
                      <a:r>
                        <a:rPr lang="ru-RU" b="1" dirty="0" smtClean="0">
                          <a:solidFill>
                            <a:srgbClr val="494F55"/>
                          </a:solidFill>
                        </a:rPr>
                        <a:t>30%</a:t>
                      </a:r>
                      <a:endParaRPr lang="ru-RU" b="1" dirty="0">
                        <a:solidFill>
                          <a:srgbClr val="494F55"/>
                        </a:solidFill>
                      </a:endParaRPr>
                    </a:p>
                  </a:txBody>
                  <a:tcPr/>
                </a:tc>
                <a:tc>
                  <a:txBody>
                    <a:bodyPr/>
                    <a:lstStyle/>
                    <a:p>
                      <a:pPr algn="ctr"/>
                      <a:r>
                        <a:rPr lang="ru-RU" b="1" dirty="0" smtClean="0">
                          <a:solidFill>
                            <a:srgbClr val="494F55"/>
                          </a:solidFill>
                        </a:rPr>
                        <a:t>30%</a:t>
                      </a:r>
                      <a:endParaRPr lang="ru-RU" b="1" dirty="0">
                        <a:solidFill>
                          <a:srgbClr val="494F55"/>
                        </a:solidFill>
                      </a:endParaRPr>
                    </a:p>
                  </a:txBody>
                  <a:tcPr/>
                </a:tc>
                <a:tc>
                  <a:txBody>
                    <a:bodyPr/>
                    <a:lstStyle/>
                    <a:p>
                      <a:pPr algn="ctr"/>
                      <a:r>
                        <a:rPr lang="ru-RU" b="1" dirty="0" smtClean="0">
                          <a:solidFill>
                            <a:srgbClr val="494F55"/>
                          </a:solidFill>
                        </a:rPr>
                        <a:t>15%</a:t>
                      </a:r>
                      <a:endParaRPr lang="ru-RU" b="1" dirty="0">
                        <a:solidFill>
                          <a:srgbClr val="494F55"/>
                        </a:solidFill>
                      </a:endParaRPr>
                    </a:p>
                  </a:txBody>
                  <a:tcPr/>
                </a:tc>
                <a:tc>
                  <a:txBody>
                    <a:bodyPr/>
                    <a:lstStyle/>
                    <a:p>
                      <a:pPr algn="ctr"/>
                      <a:r>
                        <a:rPr lang="ru-RU" b="1" dirty="0" smtClean="0">
                          <a:solidFill>
                            <a:srgbClr val="494F55"/>
                          </a:solidFill>
                        </a:rPr>
                        <a:t>14%</a:t>
                      </a:r>
                      <a:endParaRPr lang="ru-RU" b="1" dirty="0">
                        <a:solidFill>
                          <a:srgbClr val="494F55"/>
                        </a:solidFill>
                      </a:endParaRPr>
                    </a:p>
                  </a:txBody>
                  <a:tcPr/>
                </a:tc>
                <a:extLst>
                  <a:ext uri="{0D108BD9-81ED-4DB2-BD59-A6C34878D82A}">
                    <a16:rowId xmlns:a16="http://schemas.microsoft.com/office/drawing/2014/main" val="1163683362"/>
                  </a:ext>
                </a:extLst>
              </a:tr>
            </a:tbl>
          </a:graphicData>
        </a:graphic>
      </p:graphicFrame>
    </p:spTree>
    <p:extLst>
      <p:ext uri="{BB962C8B-B14F-4D97-AF65-F5344CB8AC3E}">
        <p14:creationId xmlns:p14="http://schemas.microsoft.com/office/powerpoint/2010/main" val="21470589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3"/>
          <a:stretch>
            <a:fillRect/>
          </a:stretch>
        </p:blipFill>
        <p:spPr>
          <a:xfrm>
            <a:off x="866955" y="1259140"/>
            <a:ext cx="6670146" cy="5291313"/>
          </a:xfrm>
          <a:prstGeom prst="rect">
            <a:avLst/>
          </a:prstGeom>
        </p:spPr>
      </p:pic>
      <p:sp>
        <p:nvSpPr>
          <p:cNvPr id="3" name="Title 2"/>
          <p:cNvSpPr>
            <a:spLocks noGrp="1"/>
          </p:cNvSpPr>
          <p:nvPr>
            <p:ph type="title"/>
          </p:nvPr>
        </p:nvSpPr>
        <p:spPr/>
        <p:txBody>
          <a:bodyPr>
            <a:noAutofit/>
          </a:bodyPr>
          <a:lstStyle/>
          <a:p>
            <a:r>
              <a:rPr lang="ru-RU" dirty="0" smtClean="0"/>
              <a:t>Условия применения льготы</a:t>
            </a:r>
            <a:endParaRPr lang="ru-RU" dirty="0"/>
          </a:p>
        </p:txBody>
      </p:sp>
      <p:sp>
        <p:nvSpPr>
          <p:cNvPr id="8" name="Текст 5"/>
          <p:cNvSpPr txBox="1">
            <a:spLocks/>
          </p:cNvSpPr>
          <p:nvPr/>
        </p:nvSpPr>
        <p:spPr>
          <a:xfrm>
            <a:off x="6757061" y="3706273"/>
            <a:ext cx="5225142" cy="641175"/>
          </a:xfrm>
          <a:prstGeom prst="rect">
            <a:avLst/>
          </a:prstGeom>
        </p:spPr>
        <p:txBody>
          <a:bodyPr vert="horz" lIns="0" tIns="0" rIns="0" bIns="0" rtlCol="0">
            <a:normAutofit/>
          </a:bodyPr>
          <a:lstStyle>
            <a:lvl1pPr marL="0" indent="0" algn="l" defTabSz="914400" rtl="0" eaLnBrk="1" latinLnBrk="0" hangingPunct="1">
              <a:spcBef>
                <a:spcPts val="1600"/>
              </a:spcBef>
              <a:buFont typeface="Arial" panose="020B0604020202020204" pitchFamily="34" charset="0"/>
              <a:buNone/>
              <a:defRPr sz="2400" kern="1200">
                <a:solidFill>
                  <a:schemeClr val="accent4"/>
                </a:solidFill>
                <a:latin typeface="+mn-lt"/>
                <a:ea typeface="+mn-ea"/>
                <a:cs typeface="+mn-cs"/>
              </a:defRPr>
            </a:lvl1pPr>
            <a:lvl2pPr marL="266700" indent="-266700" algn="l" defTabSz="914400" rtl="0" eaLnBrk="1" latinLnBrk="0" hangingPunct="1">
              <a:spcBef>
                <a:spcPts val="1600"/>
              </a:spcBef>
              <a:buClr>
                <a:schemeClr val="accent1"/>
              </a:buClr>
              <a:buFont typeface="Arial" panose="020B0604020202020204" pitchFamily="34" charset="0"/>
              <a:buChar char="●"/>
              <a:defRPr sz="2400" kern="1200">
                <a:solidFill>
                  <a:schemeClr val="accent4"/>
                </a:solidFill>
                <a:latin typeface="+mn-lt"/>
                <a:ea typeface="+mn-ea"/>
                <a:cs typeface="+mn-cs"/>
              </a:defRPr>
            </a:lvl2pPr>
            <a:lvl3pPr marL="541338" indent="-274638" algn="l" defTabSz="914400" rtl="0" eaLnBrk="1" latinLnBrk="0" hangingPunct="1">
              <a:spcBef>
                <a:spcPts val="1000"/>
              </a:spcBef>
              <a:buClr>
                <a:schemeClr val="accent5"/>
              </a:buClr>
              <a:buFont typeface="Arial" panose="020B0604020202020204" pitchFamily="34" charset="0"/>
              <a:buChar char="●"/>
              <a:defRPr sz="2000" kern="1200">
                <a:solidFill>
                  <a:schemeClr val="accent4"/>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ru-RU" sz="2000" dirty="0"/>
              <a:t>п</a:t>
            </a:r>
            <a:r>
              <a:rPr lang="ru-RU" sz="2000" dirty="0" smtClean="0"/>
              <a:t>олучение н</a:t>
            </a:r>
            <a:r>
              <a:rPr lang="ru-RU" sz="2000" dirty="0" smtClean="0"/>
              <a:t>е менее 90% доходов от определенных видов деятельности</a:t>
            </a:r>
            <a:endParaRPr lang="ru-RU" sz="2000" dirty="0"/>
          </a:p>
        </p:txBody>
      </p:sp>
      <p:sp>
        <p:nvSpPr>
          <p:cNvPr id="13" name="Текст 5"/>
          <p:cNvSpPr txBox="1">
            <a:spLocks/>
          </p:cNvSpPr>
          <p:nvPr/>
        </p:nvSpPr>
        <p:spPr>
          <a:xfrm>
            <a:off x="4453681" y="6088594"/>
            <a:ext cx="6839753" cy="597216"/>
          </a:xfrm>
          <a:prstGeom prst="rect">
            <a:avLst/>
          </a:prstGeom>
        </p:spPr>
        <p:txBody>
          <a:bodyPr vert="horz" lIns="0" tIns="0" rIns="0" bIns="0" rtlCol="0">
            <a:normAutofit lnSpcReduction="10000"/>
          </a:bodyPr>
          <a:lstStyle>
            <a:lvl1pPr marL="0" indent="0" algn="l" defTabSz="914400" rtl="0" eaLnBrk="1" latinLnBrk="0" hangingPunct="1">
              <a:spcBef>
                <a:spcPts val="1600"/>
              </a:spcBef>
              <a:buFont typeface="Arial" panose="020B0604020202020204" pitchFamily="34" charset="0"/>
              <a:buNone/>
              <a:defRPr sz="2400" kern="1200">
                <a:solidFill>
                  <a:schemeClr val="accent4"/>
                </a:solidFill>
                <a:latin typeface="+mn-lt"/>
                <a:ea typeface="+mn-ea"/>
                <a:cs typeface="+mn-cs"/>
              </a:defRPr>
            </a:lvl1pPr>
            <a:lvl2pPr marL="266700" indent="-266700" algn="l" defTabSz="914400" rtl="0" eaLnBrk="1" latinLnBrk="0" hangingPunct="1">
              <a:spcBef>
                <a:spcPts val="1600"/>
              </a:spcBef>
              <a:buClr>
                <a:schemeClr val="accent1"/>
              </a:buClr>
              <a:buFont typeface="Arial" panose="020B0604020202020204" pitchFamily="34" charset="0"/>
              <a:buChar char="●"/>
              <a:defRPr sz="2400" kern="1200">
                <a:solidFill>
                  <a:schemeClr val="accent4"/>
                </a:solidFill>
                <a:latin typeface="+mn-lt"/>
                <a:ea typeface="+mn-ea"/>
                <a:cs typeface="+mn-cs"/>
              </a:defRPr>
            </a:lvl2pPr>
            <a:lvl3pPr marL="541338" indent="-274638" algn="l" defTabSz="914400" rtl="0" eaLnBrk="1" latinLnBrk="0" hangingPunct="1">
              <a:spcBef>
                <a:spcPts val="1000"/>
              </a:spcBef>
              <a:buClr>
                <a:schemeClr val="accent5"/>
              </a:buClr>
              <a:buFont typeface="Arial" panose="020B0604020202020204" pitchFamily="34" charset="0"/>
              <a:buChar char="●"/>
              <a:defRPr sz="2000" kern="1200">
                <a:solidFill>
                  <a:schemeClr val="accent4"/>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ru-RU" sz="2000" dirty="0"/>
              <a:t>а</a:t>
            </a:r>
            <a:r>
              <a:rPr lang="ru-RU" sz="2000" dirty="0" smtClean="0"/>
              <a:t>ккредитация в </a:t>
            </a:r>
            <a:r>
              <a:rPr lang="ru-RU" sz="2000" dirty="0" err="1" smtClean="0"/>
              <a:t>Минкомсвязи</a:t>
            </a:r>
            <a:r>
              <a:rPr lang="ru-RU" sz="2000" dirty="0" smtClean="0"/>
              <a:t> или статус резидента особой экономической зоны</a:t>
            </a:r>
            <a:endParaRPr lang="ru-RU" sz="2000" dirty="0"/>
          </a:p>
        </p:txBody>
      </p:sp>
      <p:sp>
        <p:nvSpPr>
          <p:cNvPr id="14" name="Текст 5"/>
          <p:cNvSpPr txBox="1">
            <a:spLocks/>
          </p:cNvSpPr>
          <p:nvPr/>
        </p:nvSpPr>
        <p:spPr>
          <a:xfrm>
            <a:off x="5570990" y="4880032"/>
            <a:ext cx="5627441" cy="675978"/>
          </a:xfrm>
          <a:prstGeom prst="rect">
            <a:avLst/>
          </a:prstGeom>
        </p:spPr>
        <p:txBody>
          <a:bodyPr vert="horz" lIns="0" tIns="0" rIns="0" bIns="0" rtlCol="0">
            <a:normAutofit/>
          </a:bodyPr>
          <a:lstStyle>
            <a:lvl1pPr marL="0" indent="0" algn="l" defTabSz="914400" rtl="0" eaLnBrk="1" latinLnBrk="0" hangingPunct="1">
              <a:spcBef>
                <a:spcPts val="1600"/>
              </a:spcBef>
              <a:buFont typeface="Arial" panose="020B0604020202020204" pitchFamily="34" charset="0"/>
              <a:buNone/>
              <a:defRPr sz="2400" kern="1200">
                <a:solidFill>
                  <a:schemeClr val="accent4"/>
                </a:solidFill>
                <a:latin typeface="+mn-lt"/>
                <a:ea typeface="+mn-ea"/>
                <a:cs typeface="+mn-cs"/>
              </a:defRPr>
            </a:lvl1pPr>
            <a:lvl2pPr marL="266700" indent="-266700" algn="l" defTabSz="914400" rtl="0" eaLnBrk="1" latinLnBrk="0" hangingPunct="1">
              <a:spcBef>
                <a:spcPts val="1600"/>
              </a:spcBef>
              <a:buClr>
                <a:schemeClr val="accent1"/>
              </a:buClr>
              <a:buFont typeface="Arial" panose="020B0604020202020204" pitchFamily="34" charset="0"/>
              <a:buChar char="●"/>
              <a:defRPr sz="2400" kern="1200">
                <a:solidFill>
                  <a:schemeClr val="accent4"/>
                </a:solidFill>
                <a:latin typeface="+mn-lt"/>
                <a:ea typeface="+mn-ea"/>
                <a:cs typeface="+mn-cs"/>
              </a:defRPr>
            </a:lvl2pPr>
            <a:lvl3pPr marL="541338" indent="-274638" algn="l" defTabSz="914400" rtl="0" eaLnBrk="1" latinLnBrk="0" hangingPunct="1">
              <a:spcBef>
                <a:spcPts val="1000"/>
              </a:spcBef>
              <a:buClr>
                <a:schemeClr val="accent5"/>
              </a:buClr>
              <a:buFont typeface="Arial" panose="020B0604020202020204" pitchFamily="34" charset="0"/>
              <a:buChar char="●"/>
              <a:defRPr sz="2000" kern="1200">
                <a:solidFill>
                  <a:schemeClr val="accent4"/>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ru-RU" sz="2000" dirty="0"/>
              <a:t>с</a:t>
            </a:r>
            <a:r>
              <a:rPr lang="ru-RU" sz="2000" dirty="0" smtClean="0"/>
              <a:t>реднесписочная численность работников не менее 7 человек</a:t>
            </a:r>
            <a:endParaRPr lang="ru-RU" sz="2000" dirty="0"/>
          </a:p>
        </p:txBody>
      </p:sp>
    </p:spTree>
    <p:extLst>
      <p:ext uri="{BB962C8B-B14F-4D97-AF65-F5344CB8AC3E}">
        <p14:creationId xmlns:p14="http://schemas.microsoft.com/office/powerpoint/2010/main" val="1939860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ru-RU" dirty="0" smtClean="0"/>
              <a:t>Доходы от каких видов деятельности учитываются?</a:t>
            </a:r>
            <a:endParaRPr lang="ru-RU" dirty="0"/>
          </a:p>
        </p:txBody>
      </p:sp>
      <p:sp>
        <p:nvSpPr>
          <p:cNvPr id="8" name="Текст 5"/>
          <p:cNvSpPr txBox="1">
            <a:spLocks/>
          </p:cNvSpPr>
          <p:nvPr/>
        </p:nvSpPr>
        <p:spPr>
          <a:xfrm>
            <a:off x="1448791" y="2662311"/>
            <a:ext cx="2766950" cy="3999745"/>
          </a:xfrm>
          <a:prstGeom prst="rect">
            <a:avLst/>
          </a:prstGeom>
        </p:spPr>
        <p:txBody>
          <a:bodyPr vert="horz" lIns="0" tIns="0" rIns="0" bIns="0" rtlCol="0">
            <a:normAutofit fontScale="92500" lnSpcReduction="10000"/>
          </a:bodyPr>
          <a:lstStyle>
            <a:lvl1pPr marL="0" indent="0" algn="l" defTabSz="914400" rtl="0" eaLnBrk="1" latinLnBrk="0" hangingPunct="1">
              <a:spcBef>
                <a:spcPts val="1600"/>
              </a:spcBef>
              <a:buFont typeface="Arial" panose="020B0604020202020204" pitchFamily="34" charset="0"/>
              <a:buNone/>
              <a:defRPr sz="2400" kern="1200">
                <a:solidFill>
                  <a:schemeClr val="accent4"/>
                </a:solidFill>
                <a:latin typeface="+mn-lt"/>
                <a:ea typeface="+mn-ea"/>
                <a:cs typeface="+mn-cs"/>
              </a:defRPr>
            </a:lvl1pPr>
            <a:lvl2pPr marL="266700" indent="-266700" algn="l" defTabSz="914400" rtl="0" eaLnBrk="1" latinLnBrk="0" hangingPunct="1">
              <a:spcBef>
                <a:spcPts val="1600"/>
              </a:spcBef>
              <a:buClr>
                <a:schemeClr val="accent1"/>
              </a:buClr>
              <a:buFont typeface="Arial" panose="020B0604020202020204" pitchFamily="34" charset="0"/>
              <a:buChar char="●"/>
              <a:defRPr sz="2400" kern="1200">
                <a:solidFill>
                  <a:schemeClr val="accent4"/>
                </a:solidFill>
                <a:latin typeface="+mn-lt"/>
                <a:ea typeface="+mn-ea"/>
                <a:cs typeface="+mn-cs"/>
              </a:defRPr>
            </a:lvl2pPr>
            <a:lvl3pPr marL="541338" indent="-274638" algn="l" defTabSz="914400" rtl="0" eaLnBrk="1" latinLnBrk="0" hangingPunct="1">
              <a:spcBef>
                <a:spcPts val="1000"/>
              </a:spcBef>
              <a:buClr>
                <a:schemeClr val="accent5"/>
              </a:buClr>
              <a:buFont typeface="Arial" panose="020B0604020202020204" pitchFamily="34" charset="0"/>
              <a:buChar char="●"/>
              <a:defRPr sz="2000" kern="1200">
                <a:solidFill>
                  <a:schemeClr val="accent4"/>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ru-RU" sz="2000" dirty="0" smtClean="0"/>
              <a:t>реализация </a:t>
            </a:r>
            <a:r>
              <a:rPr lang="ru-RU" sz="2000" dirty="0"/>
              <a:t>экземпляров программ для ЭВМ, баз данных, </a:t>
            </a:r>
            <a:r>
              <a:rPr lang="ru-RU" sz="2000" dirty="0" smtClean="0"/>
              <a:t>передача </a:t>
            </a:r>
            <a:r>
              <a:rPr lang="ru-RU" sz="2000" dirty="0"/>
              <a:t>исключительных прав на программы для ЭВМ, базы данных, </a:t>
            </a:r>
            <a:r>
              <a:rPr lang="ru-RU" sz="2000" dirty="0" smtClean="0"/>
              <a:t>предоставление </a:t>
            </a:r>
            <a:r>
              <a:rPr lang="ru-RU" sz="2000" dirty="0"/>
              <a:t>прав использования программ для ЭВМ, баз данных по лицензионным </a:t>
            </a:r>
            <a:r>
              <a:rPr lang="ru-RU" sz="2000" dirty="0" smtClean="0"/>
              <a:t>договорам</a:t>
            </a:r>
            <a:endParaRPr lang="ru-RU" sz="2000" dirty="0"/>
          </a:p>
        </p:txBody>
      </p:sp>
      <p:sp>
        <p:nvSpPr>
          <p:cNvPr id="13" name="Текст 5"/>
          <p:cNvSpPr txBox="1">
            <a:spLocks/>
          </p:cNvSpPr>
          <p:nvPr/>
        </p:nvSpPr>
        <p:spPr>
          <a:xfrm>
            <a:off x="9250878" y="2662311"/>
            <a:ext cx="2731326" cy="3120972"/>
          </a:xfrm>
          <a:prstGeom prst="rect">
            <a:avLst/>
          </a:prstGeom>
        </p:spPr>
        <p:txBody>
          <a:bodyPr vert="horz" lIns="0" tIns="0" rIns="0" bIns="0" rtlCol="0">
            <a:normAutofit/>
          </a:bodyPr>
          <a:lstStyle>
            <a:lvl1pPr marL="0" indent="0" algn="l" defTabSz="914400" rtl="0" eaLnBrk="1" latinLnBrk="0" hangingPunct="1">
              <a:spcBef>
                <a:spcPts val="1600"/>
              </a:spcBef>
              <a:buFont typeface="Arial" panose="020B0604020202020204" pitchFamily="34" charset="0"/>
              <a:buNone/>
              <a:defRPr sz="2400" kern="1200">
                <a:solidFill>
                  <a:schemeClr val="accent4"/>
                </a:solidFill>
                <a:latin typeface="+mn-lt"/>
                <a:ea typeface="+mn-ea"/>
                <a:cs typeface="+mn-cs"/>
              </a:defRPr>
            </a:lvl1pPr>
            <a:lvl2pPr marL="266700" indent="-266700" algn="l" defTabSz="914400" rtl="0" eaLnBrk="1" latinLnBrk="0" hangingPunct="1">
              <a:spcBef>
                <a:spcPts val="1600"/>
              </a:spcBef>
              <a:buClr>
                <a:schemeClr val="accent1"/>
              </a:buClr>
              <a:buFont typeface="Arial" panose="020B0604020202020204" pitchFamily="34" charset="0"/>
              <a:buChar char="●"/>
              <a:defRPr sz="2400" kern="1200">
                <a:solidFill>
                  <a:schemeClr val="accent4"/>
                </a:solidFill>
                <a:latin typeface="+mn-lt"/>
                <a:ea typeface="+mn-ea"/>
                <a:cs typeface="+mn-cs"/>
              </a:defRPr>
            </a:lvl2pPr>
            <a:lvl3pPr marL="541338" indent="-274638" algn="l" defTabSz="914400" rtl="0" eaLnBrk="1" latinLnBrk="0" hangingPunct="1">
              <a:spcBef>
                <a:spcPts val="1000"/>
              </a:spcBef>
              <a:buClr>
                <a:schemeClr val="accent5"/>
              </a:buClr>
              <a:buFont typeface="Arial" panose="020B0604020202020204" pitchFamily="34" charset="0"/>
              <a:buChar char="●"/>
              <a:defRPr sz="2000" kern="1200">
                <a:solidFill>
                  <a:schemeClr val="accent4"/>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ru-RU" sz="1900" dirty="0" smtClean="0"/>
              <a:t>услуги </a:t>
            </a:r>
            <a:r>
              <a:rPr lang="ru-RU" sz="1900" dirty="0"/>
              <a:t>(</a:t>
            </a:r>
            <a:r>
              <a:rPr lang="ru-RU" sz="1900" dirty="0" smtClean="0"/>
              <a:t>работы) </a:t>
            </a:r>
            <a:r>
              <a:rPr lang="ru-RU" sz="1900" dirty="0"/>
              <a:t>по установке, тестированию и сопровождению указанных программ для ЭВМ, баз данных</a:t>
            </a:r>
          </a:p>
        </p:txBody>
      </p:sp>
      <p:sp>
        <p:nvSpPr>
          <p:cNvPr id="14" name="Текст 5"/>
          <p:cNvSpPr txBox="1">
            <a:spLocks/>
          </p:cNvSpPr>
          <p:nvPr/>
        </p:nvSpPr>
        <p:spPr>
          <a:xfrm>
            <a:off x="5486401" y="2662311"/>
            <a:ext cx="2493817" cy="3999745"/>
          </a:xfrm>
          <a:prstGeom prst="rect">
            <a:avLst/>
          </a:prstGeom>
        </p:spPr>
        <p:txBody>
          <a:bodyPr vert="horz" lIns="0" tIns="0" rIns="0" bIns="0" rtlCol="0">
            <a:noAutofit/>
          </a:bodyPr>
          <a:lstStyle>
            <a:lvl1pPr marL="0" indent="0" algn="l" defTabSz="914400" rtl="0" eaLnBrk="1" latinLnBrk="0" hangingPunct="1">
              <a:spcBef>
                <a:spcPts val="1600"/>
              </a:spcBef>
              <a:buFont typeface="Arial" panose="020B0604020202020204" pitchFamily="34" charset="0"/>
              <a:buNone/>
              <a:defRPr sz="2400" kern="1200">
                <a:solidFill>
                  <a:schemeClr val="accent4"/>
                </a:solidFill>
                <a:latin typeface="+mn-lt"/>
                <a:ea typeface="+mn-ea"/>
                <a:cs typeface="+mn-cs"/>
              </a:defRPr>
            </a:lvl1pPr>
            <a:lvl2pPr marL="266700" indent="-266700" algn="l" defTabSz="914400" rtl="0" eaLnBrk="1" latinLnBrk="0" hangingPunct="1">
              <a:spcBef>
                <a:spcPts val="1600"/>
              </a:spcBef>
              <a:buClr>
                <a:schemeClr val="accent1"/>
              </a:buClr>
              <a:buFont typeface="Arial" panose="020B0604020202020204" pitchFamily="34" charset="0"/>
              <a:buChar char="●"/>
              <a:defRPr sz="2400" kern="1200">
                <a:solidFill>
                  <a:schemeClr val="accent4"/>
                </a:solidFill>
                <a:latin typeface="+mn-lt"/>
                <a:ea typeface="+mn-ea"/>
                <a:cs typeface="+mn-cs"/>
              </a:defRPr>
            </a:lvl2pPr>
            <a:lvl3pPr marL="541338" indent="-274638" algn="l" defTabSz="914400" rtl="0" eaLnBrk="1" latinLnBrk="0" hangingPunct="1">
              <a:spcBef>
                <a:spcPts val="1000"/>
              </a:spcBef>
              <a:buClr>
                <a:schemeClr val="accent5"/>
              </a:buClr>
              <a:buFont typeface="Arial" panose="020B0604020202020204" pitchFamily="34" charset="0"/>
              <a:buChar char="●"/>
              <a:defRPr sz="2000" kern="1200">
                <a:solidFill>
                  <a:schemeClr val="accent4"/>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ru-RU" sz="1900" dirty="0" smtClean="0"/>
              <a:t>оказание </a:t>
            </a:r>
            <a:r>
              <a:rPr lang="ru-RU" sz="1900" dirty="0"/>
              <a:t>услуг (</a:t>
            </a:r>
            <a:r>
              <a:rPr lang="ru-RU" sz="1900" dirty="0" smtClean="0"/>
              <a:t>выполнение </a:t>
            </a:r>
            <a:r>
              <a:rPr lang="ru-RU" sz="1900" dirty="0"/>
              <a:t>работ) по разработке, адаптации и модификации программ для ЭВМ, баз данных (программных средств и информационных продуктов вычислительной техники)</a:t>
            </a:r>
          </a:p>
        </p:txBody>
      </p:sp>
      <p:pic>
        <p:nvPicPr>
          <p:cNvPr id="7" name="Изображение" descr="Изображение"/>
          <p:cNvPicPr>
            <a:picLocks noChangeAspect="1"/>
          </p:cNvPicPr>
          <p:nvPr/>
        </p:nvPicPr>
        <p:blipFill rotWithShape="1">
          <a:blip r:embed="rId3">
            <a:extLst/>
          </a:blip>
          <a:srcRect r="69648"/>
          <a:stretch/>
        </p:blipFill>
        <p:spPr>
          <a:xfrm>
            <a:off x="720724" y="1474631"/>
            <a:ext cx="2129353" cy="1609268"/>
          </a:xfrm>
          <a:prstGeom prst="rect">
            <a:avLst/>
          </a:prstGeom>
          <a:ln w="12700">
            <a:miter lim="400000"/>
          </a:ln>
        </p:spPr>
      </p:pic>
      <p:pic>
        <p:nvPicPr>
          <p:cNvPr id="9" name="Изображение" descr="Изображение"/>
          <p:cNvPicPr>
            <a:picLocks noChangeAspect="1"/>
          </p:cNvPicPr>
          <p:nvPr/>
        </p:nvPicPr>
        <p:blipFill rotWithShape="1">
          <a:blip r:embed="rId3">
            <a:extLst/>
          </a:blip>
          <a:srcRect l="30215" r="34210"/>
          <a:stretch/>
        </p:blipFill>
        <p:spPr>
          <a:xfrm>
            <a:off x="4215742" y="1445261"/>
            <a:ext cx="2541319" cy="1638638"/>
          </a:xfrm>
          <a:prstGeom prst="rect">
            <a:avLst/>
          </a:prstGeom>
          <a:ln w="12700">
            <a:miter lim="400000"/>
          </a:ln>
        </p:spPr>
      </p:pic>
      <p:pic>
        <p:nvPicPr>
          <p:cNvPr id="10" name="Изображение" descr="Изображение"/>
          <p:cNvPicPr>
            <a:picLocks noChangeAspect="1"/>
          </p:cNvPicPr>
          <p:nvPr/>
        </p:nvPicPr>
        <p:blipFill rotWithShape="1">
          <a:blip r:embed="rId3">
            <a:extLst/>
          </a:blip>
          <a:srcRect l="65627"/>
          <a:stretch/>
        </p:blipFill>
        <p:spPr>
          <a:xfrm>
            <a:off x="8158252" y="1447151"/>
            <a:ext cx="2458288" cy="1640519"/>
          </a:xfrm>
          <a:prstGeom prst="rect">
            <a:avLst/>
          </a:prstGeom>
          <a:ln w="12700">
            <a:miter lim="400000"/>
          </a:ln>
        </p:spPr>
      </p:pic>
    </p:spTree>
    <p:extLst>
      <p:ext uri="{BB962C8B-B14F-4D97-AF65-F5344CB8AC3E}">
        <p14:creationId xmlns:p14="http://schemas.microsoft.com/office/powerpoint/2010/main" val="20191113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74947" y="1372874"/>
            <a:ext cx="1933612" cy="738664"/>
          </a:xfrm>
          <a:prstGeom prst="rect">
            <a:avLst/>
          </a:prstGeom>
          <a:noFill/>
        </p:spPr>
        <p:txBody>
          <a:bodyPr wrap="square" rtlCol="0">
            <a:spAutoFit/>
          </a:bodyPr>
          <a:lstStyle/>
          <a:p>
            <a:r>
              <a:rPr lang="ru-RU" sz="1400" b="1" dirty="0">
                <a:solidFill>
                  <a:srgbClr val="494F55"/>
                </a:solidFill>
              </a:rPr>
              <a:t>Заявление о предоставлении аккредитации</a:t>
            </a:r>
          </a:p>
        </p:txBody>
      </p:sp>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4947" y="2175077"/>
            <a:ext cx="1927545" cy="2664296"/>
          </a:xfrm>
          <a:prstGeom prst="rect">
            <a:avLst/>
          </a:prstGeom>
        </p:spPr>
      </p:pic>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64071" y="2876520"/>
            <a:ext cx="1970146" cy="2769879"/>
          </a:xfrm>
          <a:prstGeom prst="rect">
            <a:avLst/>
          </a:prstGeom>
        </p:spPr>
      </p:pic>
      <p:sp>
        <p:nvSpPr>
          <p:cNvPr id="9" name="TextBox 8"/>
          <p:cNvSpPr txBox="1"/>
          <p:nvPr/>
        </p:nvSpPr>
        <p:spPr>
          <a:xfrm>
            <a:off x="2768714" y="2069494"/>
            <a:ext cx="1584176" cy="738664"/>
          </a:xfrm>
          <a:prstGeom prst="rect">
            <a:avLst/>
          </a:prstGeom>
          <a:noFill/>
        </p:spPr>
        <p:txBody>
          <a:bodyPr wrap="square" rtlCol="0">
            <a:spAutoFit/>
          </a:bodyPr>
          <a:lstStyle/>
          <a:p>
            <a:r>
              <a:rPr lang="ru-RU" sz="1400" b="1" dirty="0">
                <a:solidFill>
                  <a:srgbClr val="494F55"/>
                </a:solidFill>
              </a:rPr>
              <a:t>Справка, что компания работает в </a:t>
            </a:r>
            <a:r>
              <a:rPr lang="en-US" sz="1400" b="1" dirty="0">
                <a:solidFill>
                  <a:srgbClr val="494F55"/>
                </a:solidFill>
              </a:rPr>
              <a:t>IT</a:t>
            </a:r>
            <a:endParaRPr lang="ru-RU" sz="1400" b="1" dirty="0">
              <a:solidFill>
                <a:srgbClr val="494F55"/>
              </a:solidFill>
            </a:endParaRPr>
          </a:p>
        </p:txBody>
      </p:sp>
      <p:pic>
        <p:nvPicPr>
          <p:cNvPr id="10" name="Изображение" descr="Изображение"/>
          <p:cNvPicPr>
            <a:picLocks noChangeAspect="1"/>
          </p:cNvPicPr>
          <p:nvPr/>
        </p:nvPicPr>
        <p:blipFill>
          <a:blip r:embed="rId4">
            <a:extLst/>
          </a:blip>
          <a:stretch>
            <a:fillRect/>
          </a:stretch>
        </p:blipFill>
        <p:spPr>
          <a:xfrm>
            <a:off x="4927780" y="2252661"/>
            <a:ext cx="1395215" cy="723602"/>
          </a:xfrm>
          <a:prstGeom prst="rect">
            <a:avLst/>
          </a:prstGeom>
          <a:ln w="12700">
            <a:miter lim="400000"/>
          </a:ln>
        </p:spPr>
      </p:pic>
      <p:pic>
        <p:nvPicPr>
          <p:cNvPr id="5" name="Рисунок 4"/>
          <p:cNvPicPr>
            <a:picLocks noChangeAspect="1"/>
          </p:cNvPicPr>
          <p:nvPr/>
        </p:nvPicPr>
        <p:blipFill rotWithShape="1">
          <a:blip r:embed="rId5" cstate="print">
            <a:extLst>
              <a:ext uri="{28A0092B-C50C-407E-A947-70E740481C1C}">
                <a14:useLocalDpi xmlns:a14="http://schemas.microsoft.com/office/drawing/2010/main" val="0"/>
              </a:ext>
            </a:extLst>
          </a:blip>
          <a:srcRect l="15218" t="11064" r="17391" b="16473"/>
          <a:stretch/>
        </p:blipFill>
        <p:spPr>
          <a:xfrm>
            <a:off x="6586387" y="1694073"/>
            <a:ext cx="2151144" cy="1734794"/>
          </a:xfrm>
          <a:prstGeom prst="rect">
            <a:avLst/>
          </a:prstGeom>
        </p:spPr>
      </p:pic>
      <p:sp>
        <p:nvSpPr>
          <p:cNvPr id="13" name="TextBox 12"/>
          <p:cNvSpPr txBox="1"/>
          <p:nvPr/>
        </p:nvSpPr>
        <p:spPr>
          <a:xfrm>
            <a:off x="6151418" y="1208112"/>
            <a:ext cx="4123308" cy="523220"/>
          </a:xfrm>
          <a:prstGeom prst="rect">
            <a:avLst/>
          </a:prstGeom>
          <a:noFill/>
        </p:spPr>
        <p:txBody>
          <a:bodyPr wrap="square" rtlCol="0">
            <a:spAutoFit/>
          </a:bodyPr>
          <a:lstStyle/>
          <a:p>
            <a:r>
              <a:rPr lang="ru-RU" sz="1400" b="1" dirty="0">
                <a:solidFill>
                  <a:srgbClr val="494F55"/>
                </a:solidFill>
              </a:rPr>
              <a:t>Министерство связи </a:t>
            </a:r>
            <a:r>
              <a:rPr lang="en-US" sz="1400" b="1" dirty="0">
                <a:solidFill>
                  <a:srgbClr val="494F55"/>
                </a:solidFill>
              </a:rPr>
              <a:t/>
            </a:r>
            <a:br>
              <a:rPr lang="en-US" sz="1400" b="1" dirty="0">
                <a:solidFill>
                  <a:srgbClr val="494F55"/>
                </a:solidFill>
              </a:rPr>
            </a:br>
            <a:r>
              <a:rPr lang="ru-RU" sz="1400" b="1" dirty="0">
                <a:solidFill>
                  <a:srgbClr val="494F55"/>
                </a:solidFill>
              </a:rPr>
              <a:t>и массовых коммуникаций РФ</a:t>
            </a:r>
          </a:p>
        </p:txBody>
      </p:sp>
      <p:pic>
        <p:nvPicPr>
          <p:cNvPr id="14" name="Изображение" descr="Изображение"/>
          <p:cNvPicPr>
            <a:picLocks noChangeAspect="1"/>
          </p:cNvPicPr>
          <p:nvPr/>
        </p:nvPicPr>
        <p:blipFill>
          <a:blip r:embed="rId6">
            <a:extLst/>
          </a:blip>
          <a:stretch>
            <a:fillRect/>
          </a:stretch>
        </p:blipFill>
        <p:spPr>
          <a:xfrm rot="6246233" flipH="1">
            <a:off x="8975787" y="2668994"/>
            <a:ext cx="1156850" cy="1393464"/>
          </a:xfrm>
          <a:prstGeom prst="rect">
            <a:avLst/>
          </a:prstGeom>
          <a:ln w="12700">
            <a:miter lim="400000"/>
          </a:ln>
        </p:spPr>
      </p:pic>
      <p:pic>
        <p:nvPicPr>
          <p:cNvPr id="6" name="Рисунок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314852" y="4261459"/>
            <a:ext cx="3534282" cy="2529221"/>
          </a:xfrm>
          <a:prstGeom prst="rect">
            <a:avLst/>
          </a:prstGeom>
        </p:spPr>
      </p:pic>
      <p:sp>
        <p:nvSpPr>
          <p:cNvPr id="15" name="TextBox 14"/>
          <p:cNvSpPr txBox="1"/>
          <p:nvPr/>
        </p:nvSpPr>
        <p:spPr>
          <a:xfrm>
            <a:off x="4981343" y="4866350"/>
            <a:ext cx="3210087" cy="738664"/>
          </a:xfrm>
          <a:prstGeom prst="rect">
            <a:avLst/>
          </a:prstGeom>
          <a:noFill/>
        </p:spPr>
        <p:txBody>
          <a:bodyPr wrap="square" rtlCol="0">
            <a:spAutoFit/>
          </a:bodyPr>
          <a:lstStyle/>
          <a:p>
            <a:r>
              <a:rPr lang="ru-RU" sz="1400" b="1" dirty="0">
                <a:solidFill>
                  <a:srgbClr val="494F55"/>
                </a:solidFill>
              </a:rPr>
              <a:t>Выписка из реестра аккредитованных организаций</a:t>
            </a:r>
          </a:p>
        </p:txBody>
      </p:sp>
      <p:sp>
        <p:nvSpPr>
          <p:cNvPr id="8" name="Заголовок 7"/>
          <p:cNvSpPr>
            <a:spLocks noGrp="1"/>
          </p:cNvSpPr>
          <p:nvPr>
            <p:ph type="title"/>
          </p:nvPr>
        </p:nvSpPr>
        <p:spPr/>
        <p:txBody>
          <a:bodyPr/>
          <a:lstStyle/>
          <a:p>
            <a:r>
              <a:rPr lang="ru-RU" dirty="0" smtClean="0"/>
              <a:t>Аккредитация</a:t>
            </a:r>
            <a:endParaRPr lang="ru-RU" dirty="0"/>
          </a:p>
        </p:txBody>
      </p:sp>
    </p:spTree>
    <p:extLst>
      <p:ext uri="{BB962C8B-B14F-4D97-AF65-F5344CB8AC3E}">
        <p14:creationId xmlns:p14="http://schemas.microsoft.com/office/powerpoint/2010/main" val="3932420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ru-RU" dirty="0" smtClean="0"/>
              <a:t>Кейс первый «про разработку»</a:t>
            </a:r>
            <a:endParaRPr lang="ru-RU" dirty="0"/>
          </a:p>
        </p:txBody>
      </p:sp>
      <p:sp>
        <p:nvSpPr>
          <p:cNvPr id="8" name="Текст 5"/>
          <p:cNvSpPr txBox="1">
            <a:spLocks/>
          </p:cNvSpPr>
          <p:nvPr/>
        </p:nvSpPr>
        <p:spPr>
          <a:xfrm>
            <a:off x="4049485" y="1427278"/>
            <a:ext cx="7184572" cy="1660307"/>
          </a:xfrm>
          <a:prstGeom prst="rect">
            <a:avLst/>
          </a:prstGeom>
        </p:spPr>
        <p:txBody>
          <a:bodyPr vert="horz" lIns="0" tIns="0" rIns="0" bIns="0" rtlCol="0">
            <a:normAutofit lnSpcReduction="10000"/>
          </a:bodyPr>
          <a:lstStyle>
            <a:lvl1pPr marL="0" indent="0" algn="l" defTabSz="914400" rtl="0" eaLnBrk="1" latinLnBrk="0" hangingPunct="1">
              <a:spcBef>
                <a:spcPts val="1600"/>
              </a:spcBef>
              <a:buFont typeface="Arial" panose="020B0604020202020204" pitchFamily="34" charset="0"/>
              <a:buNone/>
              <a:defRPr sz="2400" kern="1200">
                <a:solidFill>
                  <a:schemeClr val="accent4"/>
                </a:solidFill>
                <a:latin typeface="+mn-lt"/>
                <a:ea typeface="+mn-ea"/>
                <a:cs typeface="+mn-cs"/>
              </a:defRPr>
            </a:lvl1pPr>
            <a:lvl2pPr marL="266700" indent="-266700" algn="l" defTabSz="914400" rtl="0" eaLnBrk="1" latinLnBrk="0" hangingPunct="1">
              <a:spcBef>
                <a:spcPts val="1600"/>
              </a:spcBef>
              <a:buClr>
                <a:schemeClr val="accent1"/>
              </a:buClr>
              <a:buFont typeface="Arial" panose="020B0604020202020204" pitchFamily="34" charset="0"/>
              <a:buChar char="●"/>
              <a:defRPr sz="2400" kern="1200">
                <a:solidFill>
                  <a:schemeClr val="accent4"/>
                </a:solidFill>
                <a:latin typeface="+mn-lt"/>
                <a:ea typeface="+mn-ea"/>
                <a:cs typeface="+mn-cs"/>
              </a:defRPr>
            </a:lvl2pPr>
            <a:lvl3pPr marL="541338" indent="-274638" algn="l" defTabSz="914400" rtl="0" eaLnBrk="1" latinLnBrk="0" hangingPunct="1">
              <a:spcBef>
                <a:spcPts val="1000"/>
              </a:spcBef>
              <a:buClr>
                <a:schemeClr val="accent5"/>
              </a:buClr>
              <a:buFont typeface="Arial" panose="020B0604020202020204" pitchFamily="34" charset="0"/>
              <a:buChar char="●"/>
              <a:defRPr sz="2000" kern="1200">
                <a:solidFill>
                  <a:schemeClr val="accent4"/>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indent="-342900">
              <a:buFont typeface="Arial" panose="020B0604020202020204" pitchFamily="34" charset="0"/>
              <a:buChar char="•"/>
            </a:pPr>
            <a:r>
              <a:rPr lang="ru-RU" sz="2000" dirty="0" smtClean="0"/>
              <a:t>реализует программы </a:t>
            </a:r>
            <a:r>
              <a:rPr lang="ru-RU" sz="2000" dirty="0"/>
              <a:t>для ЭВМ, </a:t>
            </a:r>
            <a:r>
              <a:rPr lang="ru-RU" sz="2000" dirty="0" smtClean="0"/>
              <a:t>базы </a:t>
            </a:r>
            <a:r>
              <a:rPr lang="ru-RU" sz="2000" dirty="0"/>
              <a:t>данных, разработчиком которых не </a:t>
            </a:r>
            <a:r>
              <a:rPr lang="ru-RU" sz="2000" dirty="0" smtClean="0"/>
              <a:t>является – 60% доходов;</a:t>
            </a:r>
          </a:p>
          <a:p>
            <a:pPr marL="342900" indent="-342900">
              <a:buFont typeface="Arial" panose="020B0604020202020204" pitchFamily="34" charset="0"/>
              <a:buChar char="•"/>
            </a:pPr>
            <a:r>
              <a:rPr lang="ru-RU" sz="2000" dirty="0"/>
              <a:t>о</a:t>
            </a:r>
            <a:r>
              <a:rPr lang="ru-RU" sz="2000" dirty="0" smtClean="0"/>
              <a:t>казывает услуги по адаптации и сопровождению реализованных программ для ЭВМ - 40%</a:t>
            </a:r>
          </a:p>
          <a:p>
            <a:endParaRPr lang="ru-RU" sz="2000" dirty="0"/>
          </a:p>
        </p:txBody>
      </p:sp>
      <p:pic>
        <p:nvPicPr>
          <p:cNvPr id="2" name="Рисунок 1"/>
          <p:cNvPicPr>
            <a:picLocks noChangeAspect="1"/>
          </p:cNvPicPr>
          <p:nvPr/>
        </p:nvPicPr>
        <p:blipFill>
          <a:blip r:embed="rId3"/>
          <a:stretch>
            <a:fillRect/>
          </a:stretch>
        </p:blipFill>
        <p:spPr>
          <a:xfrm>
            <a:off x="720724" y="1288535"/>
            <a:ext cx="2661526" cy="2547194"/>
          </a:xfrm>
          <a:prstGeom prst="rect">
            <a:avLst/>
          </a:prstGeom>
        </p:spPr>
      </p:pic>
      <p:sp>
        <p:nvSpPr>
          <p:cNvPr id="11" name="Объект 2"/>
          <p:cNvSpPr txBox="1">
            <a:spLocks/>
          </p:cNvSpPr>
          <p:nvPr/>
        </p:nvSpPr>
        <p:spPr>
          <a:xfrm>
            <a:off x="6246421" y="3350341"/>
            <a:ext cx="3123210" cy="589144"/>
          </a:xfrm>
          <a:prstGeom prst="rect">
            <a:avLst/>
          </a:prstGeom>
        </p:spPr>
        <p:txBody>
          <a:bodyPr vert="horz" lIns="0" tIns="0" rIns="0" bIns="0" rtlCol="0">
            <a:noAutofit/>
          </a:bodyPr>
          <a:lstStyle>
            <a:lvl1pPr marL="0" indent="0" algn="l" defTabSz="914400" rtl="0" eaLnBrk="1" latinLnBrk="0" hangingPunct="1">
              <a:lnSpc>
                <a:spcPct val="100000"/>
              </a:lnSpc>
              <a:spcBef>
                <a:spcPts val="1200"/>
              </a:spcBef>
              <a:buClr>
                <a:schemeClr val="accent1"/>
              </a:buClr>
              <a:buFont typeface="Arial" panose="020B0604020202020204" pitchFamily="34" charset="0"/>
              <a:buNone/>
              <a:defRPr sz="2000" kern="1200">
                <a:solidFill>
                  <a:schemeClr val="accent4"/>
                </a:solidFill>
                <a:latin typeface="+mn-lt"/>
                <a:ea typeface="+mn-ea"/>
                <a:cs typeface="+mn-cs"/>
              </a:defRPr>
            </a:lvl1pPr>
            <a:lvl2pPr marL="228600" indent="-228600" algn="l" defTabSz="914400" rtl="0" eaLnBrk="1" latinLnBrk="0" hangingPunct="1">
              <a:lnSpc>
                <a:spcPct val="100000"/>
              </a:lnSpc>
              <a:spcBef>
                <a:spcPts val="1200"/>
              </a:spcBef>
              <a:buClr>
                <a:schemeClr val="accent1"/>
              </a:buClr>
              <a:buFont typeface="Arial" panose="020B0604020202020204" pitchFamily="34" charset="0"/>
              <a:buChar char="●"/>
              <a:defRPr sz="2000" kern="1200">
                <a:solidFill>
                  <a:schemeClr val="accent4"/>
                </a:solidFill>
                <a:latin typeface="+mn-lt"/>
                <a:ea typeface="+mn-ea"/>
                <a:cs typeface="+mn-cs"/>
              </a:defRPr>
            </a:lvl2pPr>
            <a:lvl3pPr marL="444500" indent="-228600" algn="l" defTabSz="914400" rtl="0" eaLnBrk="1" latinLnBrk="0" hangingPunct="1">
              <a:lnSpc>
                <a:spcPct val="100000"/>
              </a:lnSpc>
              <a:spcBef>
                <a:spcPts val="800"/>
              </a:spcBef>
              <a:buClr>
                <a:schemeClr val="accent5"/>
              </a:buClr>
              <a:buFont typeface="Arial" panose="020B0604020202020204" pitchFamily="34" charset="0"/>
              <a:buChar char="●"/>
              <a:tabLst>
                <a:tab pos="539750" algn="l"/>
              </a:tabLst>
              <a:defRPr sz="1800" kern="1200">
                <a:solidFill>
                  <a:schemeClr val="accent4"/>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ru-RU" sz="4000" b="1" dirty="0">
                <a:solidFill>
                  <a:srgbClr val="9C2498"/>
                </a:solidFill>
              </a:rPr>
              <a:t>л</a:t>
            </a:r>
            <a:r>
              <a:rPr lang="ru-RU" sz="4000" b="1" dirty="0" smtClean="0">
                <a:solidFill>
                  <a:srgbClr val="9C2498"/>
                </a:solidFill>
              </a:rPr>
              <a:t>ьгота?</a:t>
            </a:r>
            <a:endParaRPr lang="ru-RU" sz="4000" b="1" dirty="0" smtClean="0">
              <a:solidFill>
                <a:srgbClr val="9C2498"/>
              </a:solidFill>
            </a:endParaRPr>
          </a:p>
        </p:txBody>
      </p:sp>
      <p:sp>
        <p:nvSpPr>
          <p:cNvPr id="12" name="Текст 5"/>
          <p:cNvSpPr txBox="1">
            <a:spLocks/>
          </p:cNvSpPr>
          <p:nvPr/>
        </p:nvSpPr>
        <p:spPr>
          <a:xfrm>
            <a:off x="4055423" y="4227491"/>
            <a:ext cx="7505205" cy="1033278"/>
          </a:xfrm>
          <a:prstGeom prst="rect">
            <a:avLst/>
          </a:prstGeom>
        </p:spPr>
        <p:txBody>
          <a:bodyPr vert="horz" lIns="0" tIns="0" rIns="0" bIns="0" rtlCol="0">
            <a:noAutofit/>
          </a:bodyPr>
          <a:lstStyle>
            <a:lvl1pPr marL="0" indent="0" algn="l" defTabSz="914400" rtl="0" eaLnBrk="1" latinLnBrk="0" hangingPunct="1">
              <a:spcBef>
                <a:spcPts val="1600"/>
              </a:spcBef>
              <a:buFont typeface="Arial" panose="020B0604020202020204" pitchFamily="34" charset="0"/>
              <a:buNone/>
              <a:defRPr sz="2400" kern="1200">
                <a:solidFill>
                  <a:schemeClr val="accent4"/>
                </a:solidFill>
                <a:latin typeface="+mn-lt"/>
                <a:ea typeface="+mn-ea"/>
                <a:cs typeface="+mn-cs"/>
              </a:defRPr>
            </a:lvl1pPr>
            <a:lvl2pPr marL="266700" indent="-266700" algn="l" defTabSz="914400" rtl="0" eaLnBrk="1" latinLnBrk="0" hangingPunct="1">
              <a:spcBef>
                <a:spcPts val="1600"/>
              </a:spcBef>
              <a:buClr>
                <a:schemeClr val="accent1"/>
              </a:buClr>
              <a:buFont typeface="Arial" panose="020B0604020202020204" pitchFamily="34" charset="0"/>
              <a:buChar char="●"/>
              <a:defRPr sz="2400" kern="1200">
                <a:solidFill>
                  <a:schemeClr val="accent4"/>
                </a:solidFill>
                <a:latin typeface="+mn-lt"/>
                <a:ea typeface="+mn-ea"/>
                <a:cs typeface="+mn-cs"/>
              </a:defRPr>
            </a:lvl2pPr>
            <a:lvl3pPr marL="541338" indent="-274638" algn="l" defTabSz="914400" rtl="0" eaLnBrk="1" latinLnBrk="0" hangingPunct="1">
              <a:spcBef>
                <a:spcPts val="1000"/>
              </a:spcBef>
              <a:buClr>
                <a:schemeClr val="accent5"/>
              </a:buClr>
              <a:buFont typeface="Arial" panose="020B0604020202020204" pitchFamily="34" charset="0"/>
              <a:buChar char="●"/>
              <a:defRPr sz="2000" kern="1200">
                <a:solidFill>
                  <a:schemeClr val="accent4"/>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ru-RU" sz="2000" b="1" dirty="0">
                <a:solidFill>
                  <a:srgbClr val="9C2498"/>
                </a:solidFill>
              </a:rPr>
              <a:t>НЕТ</a:t>
            </a:r>
            <a:r>
              <a:rPr lang="ru-RU" sz="2000" dirty="0"/>
              <a:t> - </a:t>
            </a:r>
            <a:r>
              <a:rPr lang="ru-RU" sz="2000" dirty="0" smtClean="0"/>
              <a:t>т.к. льгота предусмотрена для </a:t>
            </a:r>
            <a:r>
              <a:rPr lang="ru-RU" sz="2000" dirty="0"/>
              <a:t>российских организаций, которые </a:t>
            </a:r>
            <a:r>
              <a:rPr lang="ru-RU" sz="2000" dirty="0" smtClean="0"/>
              <a:t>разрабатывают </a:t>
            </a:r>
            <a:r>
              <a:rPr lang="ru-RU" sz="2000" dirty="0"/>
              <a:t>и реализуют разработанные ими программы для </a:t>
            </a:r>
            <a:r>
              <a:rPr lang="ru-RU" sz="2000" dirty="0" smtClean="0"/>
              <a:t>ЭВМ (подп. 3 п. 1 ст. 427 НК РФ)</a:t>
            </a:r>
            <a:endParaRPr lang="ru-RU" sz="2000" dirty="0"/>
          </a:p>
        </p:txBody>
      </p:sp>
      <p:pic>
        <p:nvPicPr>
          <p:cNvPr id="15" name="Рисунок 14"/>
          <p:cNvPicPr>
            <a:picLocks noChangeAspect="1"/>
          </p:cNvPicPr>
          <p:nvPr/>
        </p:nvPicPr>
        <p:blipFill>
          <a:blip r:embed="rId4"/>
          <a:stretch>
            <a:fillRect/>
          </a:stretch>
        </p:blipFill>
        <p:spPr>
          <a:xfrm>
            <a:off x="4049485" y="5841030"/>
            <a:ext cx="408467" cy="371888"/>
          </a:xfrm>
          <a:prstGeom prst="rect">
            <a:avLst/>
          </a:prstGeom>
        </p:spPr>
      </p:pic>
      <p:sp>
        <p:nvSpPr>
          <p:cNvPr id="16" name="Текст 5"/>
          <p:cNvSpPr txBox="1">
            <a:spLocks/>
          </p:cNvSpPr>
          <p:nvPr/>
        </p:nvSpPr>
        <p:spPr>
          <a:xfrm>
            <a:off x="4643251" y="5841030"/>
            <a:ext cx="6590805" cy="805284"/>
          </a:xfrm>
          <a:prstGeom prst="rect">
            <a:avLst/>
          </a:prstGeom>
        </p:spPr>
        <p:txBody>
          <a:bodyPr vert="horz" lIns="0" tIns="0" rIns="0" bIns="0" rtlCol="0">
            <a:normAutofit/>
          </a:bodyPr>
          <a:lstStyle>
            <a:lvl1pPr marL="0" indent="0" algn="l" defTabSz="914400" rtl="0" eaLnBrk="1" latinLnBrk="0" hangingPunct="1">
              <a:spcBef>
                <a:spcPts val="1600"/>
              </a:spcBef>
              <a:buFont typeface="Arial" panose="020B0604020202020204" pitchFamily="34" charset="0"/>
              <a:buNone/>
              <a:defRPr sz="2400" kern="1200">
                <a:solidFill>
                  <a:schemeClr val="accent4"/>
                </a:solidFill>
                <a:latin typeface="+mn-lt"/>
                <a:ea typeface="+mn-ea"/>
                <a:cs typeface="+mn-cs"/>
              </a:defRPr>
            </a:lvl1pPr>
            <a:lvl2pPr marL="266700" indent="-266700" algn="l" defTabSz="914400" rtl="0" eaLnBrk="1" latinLnBrk="0" hangingPunct="1">
              <a:spcBef>
                <a:spcPts val="1600"/>
              </a:spcBef>
              <a:buClr>
                <a:schemeClr val="accent1"/>
              </a:buClr>
              <a:buFont typeface="Arial" panose="020B0604020202020204" pitchFamily="34" charset="0"/>
              <a:buChar char="●"/>
              <a:defRPr sz="2400" kern="1200">
                <a:solidFill>
                  <a:schemeClr val="accent4"/>
                </a:solidFill>
                <a:latin typeface="+mn-lt"/>
                <a:ea typeface="+mn-ea"/>
                <a:cs typeface="+mn-cs"/>
              </a:defRPr>
            </a:lvl2pPr>
            <a:lvl3pPr marL="541338" indent="-274638" algn="l" defTabSz="914400" rtl="0" eaLnBrk="1" latinLnBrk="0" hangingPunct="1">
              <a:spcBef>
                <a:spcPts val="1000"/>
              </a:spcBef>
              <a:buClr>
                <a:schemeClr val="accent5"/>
              </a:buClr>
              <a:buFont typeface="Arial" panose="020B0604020202020204" pitchFamily="34" charset="0"/>
              <a:buChar char="●"/>
              <a:defRPr sz="2000" kern="1200">
                <a:solidFill>
                  <a:schemeClr val="accent4"/>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ru-RU" sz="1200" dirty="0" smtClean="0"/>
              <a:t>Письмо Минфина от </a:t>
            </a:r>
            <a:r>
              <a:rPr lang="ru-RU" sz="1200" dirty="0"/>
              <a:t>12 апреля 2019 г. </a:t>
            </a:r>
            <a:r>
              <a:rPr lang="ru-RU" sz="1200" dirty="0" smtClean="0"/>
              <a:t>№ 03-15-05/26371, Постановления АС Уральского округа от </a:t>
            </a:r>
            <a:r>
              <a:rPr lang="ru-RU" sz="1200" dirty="0"/>
              <a:t>25 сентября 2018 г. № Ф09-5777/18 и от 11 сентября 2017 г. №</a:t>
            </a:r>
            <a:r>
              <a:rPr lang="ru-RU" sz="1200" dirty="0" smtClean="0"/>
              <a:t> </a:t>
            </a:r>
            <a:r>
              <a:rPr lang="ru-RU" sz="1200" dirty="0"/>
              <a:t>Ф09-4397/17</a:t>
            </a:r>
          </a:p>
          <a:p>
            <a:endParaRPr lang="ru-RU" sz="1200" dirty="0"/>
          </a:p>
        </p:txBody>
      </p:sp>
    </p:spTree>
    <p:extLst>
      <p:ext uri="{BB962C8B-B14F-4D97-AF65-F5344CB8AC3E}">
        <p14:creationId xmlns:p14="http://schemas.microsoft.com/office/powerpoint/2010/main" val="13038037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ru-RU" dirty="0" smtClean="0"/>
              <a:t>Кейс второй «про смешанный договор»</a:t>
            </a:r>
            <a:endParaRPr lang="ru-RU" dirty="0"/>
          </a:p>
        </p:txBody>
      </p:sp>
      <p:sp>
        <p:nvSpPr>
          <p:cNvPr id="8" name="Текст 5"/>
          <p:cNvSpPr txBox="1">
            <a:spLocks/>
          </p:cNvSpPr>
          <p:nvPr/>
        </p:nvSpPr>
        <p:spPr>
          <a:xfrm>
            <a:off x="4049485" y="1427279"/>
            <a:ext cx="7184572" cy="757782"/>
          </a:xfrm>
          <a:prstGeom prst="rect">
            <a:avLst/>
          </a:prstGeom>
        </p:spPr>
        <p:txBody>
          <a:bodyPr vert="horz" lIns="0" tIns="0" rIns="0" bIns="0" rtlCol="0">
            <a:normAutofit/>
          </a:bodyPr>
          <a:lstStyle>
            <a:lvl1pPr marL="0" indent="0" algn="l" defTabSz="914400" rtl="0" eaLnBrk="1" latinLnBrk="0" hangingPunct="1">
              <a:spcBef>
                <a:spcPts val="1600"/>
              </a:spcBef>
              <a:buFont typeface="Arial" panose="020B0604020202020204" pitchFamily="34" charset="0"/>
              <a:buNone/>
              <a:defRPr sz="2400" kern="1200">
                <a:solidFill>
                  <a:schemeClr val="accent4"/>
                </a:solidFill>
                <a:latin typeface="+mn-lt"/>
                <a:ea typeface="+mn-ea"/>
                <a:cs typeface="+mn-cs"/>
              </a:defRPr>
            </a:lvl1pPr>
            <a:lvl2pPr marL="266700" indent="-266700" algn="l" defTabSz="914400" rtl="0" eaLnBrk="1" latinLnBrk="0" hangingPunct="1">
              <a:spcBef>
                <a:spcPts val="1600"/>
              </a:spcBef>
              <a:buClr>
                <a:schemeClr val="accent1"/>
              </a:buClr>
              <a:buFont typeface="Arial" panose="020B0604020202020204" pitchFamily="34" charset="0"/>
              <a:buChar char="●"/>
              <a:defRPr sz="2400" kern="1200">
                <a:solidFill>
                  <a:schemeClr val="accent4"/>
                </a:solidFill>
                <a:latin typeface="+mn-lt"/>
                <a:ea typeface="+mn-ea"/>
                <a:cs typeface="+mn-cs"/>
              </a:defRPr>
            </a:lvl2pPr>
            <a:lvl3pPr marL="541338" indent="-274638" algn="l" defTabSz="914400" rtl="0" eaLnBrk="1" latinLnBrk="0" hangingPunct="1">
              <a:spcBef>
                <a:spcPts val="1000"/>
              </a:spcBef>
              <a:buClr>
                <a:schemeClr val="accent5"/>
              </a:buClr>
              <a:buFont typeface="Arial" panose="020B0604020202020204" pitchFamily="34" charset="0"/>
              <a:buChar char="●"/>
              <a:defRPr sz="2000" kern="1200">
                <a:solidFill>
                  <a:schemeClr val="accent4"/>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indent="-342900">
              <a:buFont typeface="Arial" panose="020B0604020202020204" pitchFamily="34" charset="0"/>
              <a:buChar char="•"/>
            </a:pPr>
            <a:r>
              <a:rPr lang="ru-RU" sz="2000" dirty="0" smtClean="0"/>
              <a:t>смешанный договор – реализация «чужого» ПО с технической поддержкой – доходы </a:t>
            </a:r>
            <a:r>
              <a:rPr lang="en-US" sz="2000" dirty="0" smtClean="0"/>
              <a:t>100</a:t>
            </a:r>
            <a:r>
              <a:rPr lang="ru-RU" sz="2000" dirty="0" smtClean="0"/>
              <a:t>%  </a:t>
            </a:r>
          </a:p>
          <a:p>
            <a:endParaRPr lang="ru-RU" sz="2000" dirty="0"/>
          </a:p>
        </p:txBody>
      </p:sp>
      <p:sp>
        <p:nvSpPr>
          <p:cNvPr id="11" name="Объект 2"/>
          <p:cNvSpPr txBox="1">
            <a:spLocks/>
          </p:cNvSpPr>
          <p:nvPr/>
        </p:nvSpPr>
        <p:spPr>
          <a:xfrm>
            <a:off x="6246420" y="2403362"/>
            <a:ext cx="3123210" cy="589144"/>
          </a:xfrm>
          <a:prstGeom prst="rect">
            <a:avLst/>
          </a:prstGeom>
        </p:spPr>
        <p:txBody>
          <a:bodyPr vert="horz" lIns="0" tIns="0" rIns="0" bIns="0" rtlCol="0">
            <a:noAutofit/>
          </a:bodyPr>
          <a:lstStyle>
            <a:lvl1pPr marL="0" indent="0" algn="l" defTabSz="914400" rtl="0" eaLnBrk="1" latinLnBrk="0" hangingPunct="1">
              <a:lnSpc>
                <a:spcPct val="100000"/>
              </a:lnSpc>
              <a:spcBef>
                <a:spcPts val="1200"/>
              </a:spcBef>
              <a:buClr>
                <a:schemeClr val="accent1"/>
              </a:buClr>
              <a:buFont typeface="Arial" panose="020B0604020202020204" pitchFamily="34" charset="0"/>
              <a:buNone/>
              <a:defRPr sz="2000" kern="1200">
                <a:solidFill>
                  <a:schemeClr val="accent4"/>
                </a:solidFill>
                <a:latin typeface="+mn-lt"/>
                <a:ea typeface="+mn-ea"/>
                <a:cs typeface="+mn-cs"/>
              </a:defRPr>
            </a:lvl1pPr>
            <a:lvl2pPr marL="228600" indent="-228600" algn="l" defTabSz="914400" rtl="0" eaLnBrk="1" latinLnBrk="0" hangingPunct="1">
              <a:lnSpc>
                <a:spcPct val="100000"/>
              </a:lnSpc>
              <a:spcBef>
                <a:spcPts val="1200"/>
              </a:spcBef>
              <a:buClr>
                <a:schemeClr val="accent1"/>
              </a:buClr>
              <a:buFont typeface="Arial" panose="020B0604020202020204" pitchFamily="34" charset="0"/>
              <a:buChar char="●"/>
              <a:defRPr sz="2000" kern="1200">
                <a:solidFill>
                  <a:schemeClr val="accent4"/>
                </a:solidFill>
                <a:latin typeface="+mn-lt"/>
                <a:ea typeface="+mn-ea"/>
                <a:cs typeface="+mn-cs"/>
              </a:defRPr>
            </a:lvl2pPr>
            <a:lvl3pPr marL="444500" indent="-228600" algn="l" defTabSz="914400" rtl="0" eaLnBrk="1" latinLnBrk="0" hangingPunct="1">
              <a:lnSpc>
                <a:spcPct val="100000"/>
              </a:lnSpc>
              <a:spcBef>
                <a:spcPts val="800"/>
              </a:spcBef>
              <a:buClr>
                <a:schemeClr val="accent5"/>
              </a:buClr>
              <a:buFont typeface="Arial" panose="020B0604020202020204" pitchFamily="34" charset="0"/>
              <a:buChar char="●"/>
              <a:tabLst>
                <a:tab pos="539750" algn="l"/>
              </a:tabLst>
              <a:defRPr sz="1800" kern="1200">
                <a:solidFill>
                  <a:schemeClr val="accent4"/>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ru-RU" sz="4000" b="1" dirty="0">
                <a:solidFill>
                  <a:srgbClr val="9C2498"/>
                </a:solidFill>
              </a:rPr>
              <a:t>л</a:t>
            </a:r>
            <a:r>
              <a:rPr lang="ru-RU" sz="4000" b="1" dirty="0" smtClean="0">
                <a:solidFill>
                  <a:srgbClr val="9C2498"/>
                </a:solidFill>
              </a:rPr>
              <a:t>ьгота?</a:t>
            </a:r>
            <a:endParaRPr lang="ru-RU" sz="4000" b="1" dirty="0" smtClean="0">
              <a:solidFill>
                <a:srgbClr val="9C2498"/>
              </a:solidFill>
            </a:endParaRPr>
          </a:p>
        </p:txBody>
      </p:sp>
      <p:sp>
        <p:nvSpPr>
          <p:cNvPr id="12" name="Текст 5"/>
          <p:cNvSpPr txBox="1">
            <a:spLocks/>
          </p:cNvSpPr>
          <p:nvPr/>
        </p:nvSpPr>
        <p:spPr>
          <a:xfrm>
            <a:off x="4055422" y="3383490"/>
            <a:ext cx="7505205" cy="1033278"/>
          </a:xfrm>
          <a:prstGeom prst="rect">
            <a:avLst/>
          </a:prstGeom>
        </p:spPr>
        <p:txBody>
          <a:bodyPr vert="horz" lIns="0" tIns="0" rIns="0" bIns="0" rtlCol="0">
            <a:noAutofit/>
          </a:bodyPr>
          <a:lstStyle>
            <a:lvl1pPr marL="0" indent="0" algn="l" defTabSz="914400" rtl="0" eaLnBrk="1" latinLnBrk="0" hangingPunct="1">
              <a:spcBef>
                <a:spcPts val="1600"/>
              </a:spcBef>
              <a:buFont typeface="Arial" panose="020B0604020202020204" pitchFamily="34" charset="0"/>
              <a:buNone/>
              <a:defRPr sz="2400" kern="1200">
                <a:solidFill>
                  <a:schemeClr val="accent4"/>
                </a:solidFill>
                <a:latin typeface="+mn-lt"/>
                <a:ea typeface="+mn-ea"/>
                <a:cs typeface="+mn-cs"/>
              </a:defRPr>
            </a:lvl1pPr>
            <a:lvl2pPr marL="266700" indent="-266700" algn="l" defTabSz="914400" rtl="0" eaLnBrk="1" latinLnBrk="0" hangingPunct="1">
              <a:spcBef>
                <a:spcPts val="1600"/>
              </a:spcBef>
              <a:buClr>
                <a:schemeClr val="accent1"/>
              </a:buClr>
              <a:buFont typeface="Arial" panose="020B0604020202020204" pitchFamily="34" charset="0"/>
              <a:buChar char="●"/>
              <a:defRPr sz="2400" kern="1200">
                <a:solidFill>
                  <a:schemeClr val="accent4"/>
                </a:solidFill>
                <a:latin typeface="+mn-lt"/>
                <a:ea typeface="+mn-ea"/>
                <a:cs typeface="+mn-cs"/>
              </a:defRPr>
            </a:lvl2pPr>
            <a:lvl3pPr marL="541338" indent="-274638" algn="l" defTabSz="914400" rtl="0" eaLnBrk="1" latinLnBrk="0" hangingPunct="1">
              <a:spcBef>
                <a:spcPts val="1000"/>
              </a:spcBef>
              <a:buClr>
                <a:schemeClr val="accent5"/>
              </a:buClr>
              <a:buFont typeface="Arial" panose="020B0604020202020204" pitchFamily="34" charset="0"/>
              <a:buChar char="●"/>
              <a:defRPr sz="2000" kern="1200">
                <a:solidFill>
                  <a:schemeClr val="accent4"/>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ru-RU" sz="2000" b="1" dirty="0">
                <a:solidFill>
                  <a:srgbClr val="9C2498"/>
                </a:solidFill>
              </a:rPr>
              <a:t>НЕТ</a:t>
            </a:r>
            <a:r>
              <a:rPr lang="ru-RU" sz="2000" dirty="0"/>
              <a:t> - </a:t>
            </a:r>
            <a:r>
              <a:rPr lang="ru-RU" sz="2000" dirty="0" smtClean="0"/>
              <a:t>т.к. в доходы помимо услуг от сопровождения чужого ПО, включены доходы от его реализации</a:t>
            </a:r>
            <a:endParaRPr lang="ru-RU" sz="2000" dirty="0"/>
          </a:p>
        </p:txBody>
      </p:sp>
      <p:pic>
        <p:nvPicPr>
          <p:cNvPr id="15" name="Рисунок 14"/>
          <p:cNvPicPr>
            <a:picLocks noChangeAspect="1"/>
          </p:cNvPicPr>
          <p:nvPr/>
        </p:nvPicPr>
        <p:blipFill>
          <a:blip r:embed="rId3"/>
          <a:stretch>
            <a:fillRect/>
          </a:stretch>
        </p:blipFill>
        <p:spPr>
          <a:xfrm>
            <a:off x="4049485" y="4571067"/>
            <a:ext cx="408467" cy="371888"/>
          </a:xfrm>
          <a:prstGeom prst="rect">
            <a:avLst/>
          </a:prstGeom>
        </p:spPr>
      </p:pic>
      <p:sp>
        <p:nvSpPr>
          <p:cNvPr id="16" name="Текст 5"/>
          <p:cNvSpPr txBox="1">
            <a:spLocks/>
          </p:cNvSpPr>
          <p:nvPr/>
        </p:nvSpPr>
        <p:spPr>
          <a:xfrm>
            <a:off x="4643252" y="4571067"/>
            <a:ext cx="6590805" cy="805284"/>
          </a:xfrm>
          <a:prstGeom prst="rect">
            <a:avLst/>
          </a:prstGeom>
        </p:spPr>
        <p:txBody>
          <a:bodyPr vert="horz" lIns="0" tIns="0" rIns="0" bIns="0" rtlCol="0">
            <a:normAutofit/>
          </a:bodyPr>
          <a:lstStyle>
            <a:lvl1pPr marL="0" indent="0" algn="l" defTabSz="914400" rtl="0" eaLnBrk="1" latinLnBrk="0" hangingPunct="1">
              <a:spcBef>
                <a:spcPts val="1600"/>
              </a:spcBef>
              <a:buFont typeface="Arial" panose="020B0604020202020204" pitchFamily="34" charset="0"/>
              <a:buNone/>
              <a:defRPr sz="2400" kern="1200">
                <a:solidFill>
                  <a:schemeClr val="accent4"/>
                </a:solidFill>
                <a:latin typeface="+mn-lt"/>
                <a:ea typeface="+mn-ea"/>
                <a:cs typeface="+mn-cs"/>
              </a:defRPr>
            </a:lvl1pPr>
            <a:lvl2pPr marL="266700" indent="-266700" algn="l" defTabSz="914400" rtl="0" eaLnBrk="1" latinLnBrk="0" hangingPunct="1">
              <a:spcBef>
                <a:spcPts val="1600"/>
              </a:spcBef>
              <a:buClr>
                <a:schemeClr val="accent1"/>
              </a:buClr>
              <a:buFont typeface="Arial" panose="020B0604020202020204" pitchFamily="34" charset="0"/>
              <a:buChar char="●"/>
              <a:defRPr sz="2400" kern="1200">
                <a:solidFill>
                  <a:schemeClr val="accent4"/>
                </a:solidFill>
                <a:latin typeface="+mn-lt"/>
                <a:ea typeface="+mn-ea"/>
                <a:cs typeface="+mn-cs"/>
              </a:defRPr>
            </a:lvl2pPr>
            <a:lvl3pPr marL="541338" indent="-274638" algn="l" defTabSz="914400" rtl="0" eaLnBrk="1" latinLnBrk="0" hangingPunct="1">
              <a:spcBef>
                <a:spcPts val="1000"/>
              </a:spcBef>
              <a:buClr>
                <a:schemeClr val="accent5"/>
              </a:buClr>
              <a:buFont typeface="Arial" panose="020B0604020202020204" pitchFamily="34" charset="0"/>
              <a:buChar char="●"/>
              <a:defRPr sz="2000" kern="1200">
                <a:solidFill>
                  <a:schemeClr val="accent4"/>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ru-RU" sz="1200" dirty="0" smtClean="0"/>
              <a:t>Постановления АС Уральского округа </a:t>
            </a:r>
            <a:r>
              <a:rPr lang="ru-RU" sz="1200" dirty="0"/>
              <a:t>от </a:t>
            </a:r>
            <a:r>
              <a:rPr lang="ru-RU" sz="1200" dirty="0" smtClean="0"/>
              <a:t>6 </a:t>
            </a:r>
            <a:r>
              <a:rPr lang="ru-RU" sz="1200" dirty="0"/>
              <a:t>сентября 2017 г. </a:t>
            </a:r>
            <a:r>
              <a:rPr lang="ru-RU" sz="1200" dirty="0" smtClean="0"/>
              <a:t>№ </a:t>
            </a:r>
            <a:r>
              <a:rPr lang="ru-RU" sz="1200" dirty="0"/>
              <a:t>Ф09-4928/17</a:t>
            </a:r>
          </a:p>
          <a:p>
            <a:endParaRPr lang="ru-RU" sz="1200" dirty="0"/>
          </a:p>
        </p:txBody>
      </p:sp>
      <p:pic>
        <p:nvPicPr>
          <p:cNvPr id="4" name="Рисунок 3"/>
          <p:cNvPicPr>
            <a:picLocks noChangeAspect="1"/>
          </p:cNvPicPr>
          <p:nvPr/>
        </p:nvPicPr>
        <p:blipFill>
          <a:blip r:embed="rId4"/>
          <a:stretch>
            <a:fillRect/>
          </a:stretch>
        </p:blipFill>
        <p:spPr>
          <a:xfrm>
            <a:off x="720724" y="1427279"/>
            <a:ext cx="3093466" cy="2182874"/>
          </a:xfrm>
          <a:prstGeom prst="rect">
            <a:avLst/>
          </a:prstGeom>
        </p:spPr>
      </p:pic>
    </p:spTree>
    <p:extLst>
      <p:ext uri="{BB962C8B-B14F-4D97-AF65-F5344CB8AC3E}">
        <p14:creationId xmlns:p14="http://schemas.microsoft.com/office/powerpoint/2010/main" val="1397662844"/>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Пепеляев групп осн">
      <a:dk1>
        <a:srgbClr val="2B2A29"/>
      </a:dk1>
      <a:lt1>
        <a:sysClr val="window" lastClr="FFFFFF"/>
      </a:lt1>
      <a:dk2>
        <a:srgbClr val="AECEFC"/>
      </a:dk2>
      <a:lt2>
        <a:srgbClr val="7DA7E3"/>
      </a:lt2>
      <a:accent1>
        <a:srgbClr val="6F006B"/>
      </a:accent1>
      <a:accent2>
        <a:srgbClr val="9C2498"/>
      </a:accent2>
      <a:accent3>
        <a:srgbClr val="E89DE5"/>
      </a:accent3>
      <a:accent4>
        <a:srgbClr val="494F55"/>
      </a:accent4>
      <a:accent5>
        <a:srgbClr val="95A3AC"/>
      </a:accent5>
      <a:accent6>
        <a:srgbClr val="5567C9"/>
      </a:accent6>
      <a:hlink>
        <a:srgbClr val="494F55"/>
      </a:hlink>
      <a:folHlink>
        <a:srgbClr val="95A3AC"/>
      </a:folHlink>
    </a:clrScheme>
    <a:fontScheme name="Pg">
      <a:majorFont>
        <a:latin typeface="Verdana"/>
        <a:ea typeface=""/>
        <a:cs typeface=""/>
      </a:majorFont>
      <a:minorFont>
        <a:latin typeface="Verdana"/>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41131</TotalTime>
  <Words>1749</Words>
  <Application>Microsoft Office PowerPoint</Application>
  <PresentationFormat>Широкоэкранный</PresentationFormat>
  <Paragraphs>178</Paragraphs>
  <Slides>18</Slides>
  <Notes>14</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18</vt:i4>
      </vt:variant>
    </vt:vector>
  </HeadingPairs>
  <TitlesOfParts>
    <vt:vector size="22" baseType="lpstr">
      <vt:lpstr>Arial</vt:lpstr>
      <vt:lpstr>Calibri</vt:lpstr>
      <vt:lpstr>Verdana</vt:lpstr>
      <vt:lpstr>Тема Office</vt:lpstr>
      <vt:lpstr>Налоги в IT</vt:lpstr>
      <vt:lpstr>Пониженные страховые взносы: как не лишиться льготы?</vt:lpstr>
      <vt:lpstr>История льготы</vt:lpstr>
      <vt:lpstr>Размеры страховых взносов</vt:lpstr>
      <vt:lpstr>Условия применения льготы</vt:lpstr>
      <vt:lpstr>Доходы от каких видов деятельности учитываются?</vt:lpstr>
      <vt:lpstr>Аккредитация</vt:lpstr>
      <vt:lpstr>Кейс первый «про разработку»</vt:lpstr>
      <vt:lpstr>Кейс второй «про смешанный договор»</vt:lpstr>
      <vt:lpstr>Кейс третий «про установку и сопровождение»</vt:lpstr>
      <vt:lpstr>Кейс четвертый «про интернет-рекламу»</vt:lpstr>
      <vt:lpstr>Как действовать? </vt:lpstr>
      <vt:lpstr>Изменятся ли условия предоставления льготы? </vt:lpstr>
      <vt:lpstr>Кейс пятый «про другие виды дохода»</vt:lpstr>
      <vt:lpstr>Кейс шестой «про среднесписочную численность»</vt:lpstr>
      <vt:lpstr>Кейс седьмой «про утрату права на льготу»</vt:lpstr>
      <vt:lpstr>Если льгота не положена?</vt:lpstr>
      <vt:lpstr>Контактная информация</vt:lpstr>
    </vt:vector>
  </TitlesOfParts>
  <Company>SPecialiST RePack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Ekaterina Rodina</dc:creator>
  <cp:lastModifiedBy>Nikonova Maria (Andreeva)</cp:lastModifiedBy>
  <cp:revision>779</cp:revision>
  <dcterms:created xsi:type="dcterms:W3CDTF">2016-11-25T06:45:35Z</dcterms:created>
  <dcterms:modified xsi:type="dcterms:W3CDTF">2020-07-09T04:58:41Z</dcterms:modified>
</cp:coreProperties>
</file>